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418" saveSubsetFonts="1">
  <p:sldMasterIdLst>
    <p:sldMasterId id="2147483649" r:id="rId1"/>
  </p:sldMasterIdLst>
  <p:notesMasterIdLst>
    <p:notesMasterId r:id="rId58"/>
  </p:notesMasterIdLst>
  <p:handoutMasterIdLst>
    <p:handoutMasterId r:id="rId59"/>
  </p:handoutMasterIdLst>
  <p:sldIdLst>
    <p:sldId id="266" r:id="rId2"/>
    <p:sldId id="257" r:id="rId3"/>
    <p:sldId id="263" r:id="rId4"/>
    <p:sldId id="262" r:id="rId5"/>
    <p:sldId id="261" r:id="rId6"/>
    <p:sldId id="260" r:id="rId7"/>
    <p:sldId id="258" r:id="rId8"/>
    <p:sldId id="309" r:id="rId9"/>
    <p:sldId id="271" r:id="rId10"/>
    <p:sldId id="292" r:id="rId11"/>
    <p:sldId id="293" r:id="rId12"/>
    <p:sldId id="294" r:id="rId13"/>
    <p:sldId id="295" r:id="rId14"/>
    <p:sldId id="273" r:id="rId15"/>
    <p:sldId id="274" r:id="rId16"/>
    <p:sldId id="296" r:id="rId17"/>
    <p:sldId id="297" r:id="rId18"/>
    <p:sldId id="298" r:id="rId19"/>
    <p:sldId id="299" r:id="rId20"/>
    <p:sldId id="311" r:id="rId21"/>
    <p:sldId id="314" r:id="rId22"/>
    <p:sldId id="315" r:id="rId23"/>
    <p:sldId id="316" r:id="rId24"/>
    <p:sldId id="317" r:id="rId25"/>
    <p:sldId id="318" r:id="rId26"/>
    <p:sldId id="319" r:id="rId27"/>
    <p:sldId id="280" r:id="rId28"/>
    <p:sldId id="301" r:id="rId29"/>
    <p:sldId id="302" r:id="rId30"/>
    <p:sldId id="303" r:id="rId31"/>
    <p:sldId id="304" r:id="rId32"/>
    <p:sldId id="313" r:id="rId33"/>
    <p:sldId id="320" r:id="rId34"/>
    <p:sldId id="321" r:id="rId35"/>
    <p:sldId id="322" r:id="rId36"/>
    <p:sldId id="323" r:id="rId37"/>
    <p:sldId id="324" r:id="rId38"/>
    <p:sldId id="325" r:id="rId39"/>
    <p:sldId id="286" r:id="rId40"/>
    <p:sldId id="305" r:id="rId41"/>
    <p:sldId id="306" r:id="rId42"/>
    <p:sldId id="307" r:id="rId43"/>
    <p:sldId id="308" r:id="rId44"/>
    <p:sldId id="312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337" r:id="rId5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000066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67" d="100"/>
          <a:sy n="67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666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817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2CBABCE-0ADB-4AE3-B8D5-B2771C50DD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80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CC3B07E0-CD43-4788-8E3D-277F2968F7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18263"/>
            <a:ext cx="2133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Slide 7-</a:t>
            </a:r>
            <a:fld id="{B07D71EA-51DE-4403-A42E-98FCCD5079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436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7C171CC4-0E1F-4ABE-A612-1A7EA24FE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CD8698A0-1E3D-4404-998F-935C580D6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4D8F560B-78E6-43B4-A03B-5E6B2FEEBE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9362F67-85C8-48B0-829B-EAAE7F8F5B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F64D987-1E91-478D-A55F-8CD131803D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1755FB0-D551-46D4-84F5-CDB0DB60D1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0875" y="64436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2DF9BF94-2275-4985-A298-53634784F5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3769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02672D10-EE03-4DE2-83DB-0D52A4451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6750" y="6418263"/>
            <a:ext cx="2133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Slide 7-</a:t>
            </a:r>
            <a:fld id="{77C4AAC7-2230-4CD8-A884-FC2776A0C1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7-</a:t>
            </a:r>
            <a:fld id="{4D024249-B7AF-4710-A1C2-A426588446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2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2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2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2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3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3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35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3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3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9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3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4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5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6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8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4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56428D3-A509-4BEC-828B-B7860E6D6775}" type="slidenum">
              <a:rPr lang="en-US"/>
              <a:pPr>
                <a:defRPr/>
              </a:pPr>
              <a:t>418</a:t>
            </a:fld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</a:t>
            </a:r>
            <a:br>
              <a:rPr lang="en-US" sz="4400" dirty="0" smtClean="0"/>
            </a:br>
            <a:r>
              <a:rPr lang="en-US" sz="4400" dirty="0" smtClean="0"/>
              <a:t>WALKAROUND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322388" y="4648200"/>
            <a:ext cx="6072187" cy="9810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assumes 2 minutes for discovery/reporting fire. </a:t>
            </a:r>
          </a:p>
          <a:p>
            <a:r>
              <a:rPr lang="en-US" sz="1400" b="1" dirty="0"/>
              <a:t>Exercise assumes 3 minutes for dispatch/response.</a:t>
            </a:r>
          </a:p>
          <a:p>
            <a:endParaRPr lang="en-US" sz="1400" b="1" dirty="0"/>
          </a:p>
          <a:p>
            <a:r>
              <a:rPr lang="en-US" sz="1400" b="1" dirty="0"/>
              <a:t>Exercise assumes 5 minute total burn time upon arrival of first fire company.</a:t>
            </a:r>
          </a:p>
        </p:txBody>
      </p:sp>
      <p:graphicFrame>
        <p:nvGraphicFramePr>
          <p:cNvPr id="1026" name="Object 6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645245793"/>
              </p:ext>
            </p:extLst>
          </p:nvPr>
        </p:nvGraphicFramePr>
        <p:xfrm>
          <a:off x="1295400" y="32686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686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5962650" y="2682875"/>
            <a:ext cx="1733550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Message # </a:t>
            </a:r>
          </a:p>
          <a:p>
            <a:r>
              <a:rPr lang="en-US" sz="1400" b="1" dirty="0"/>
              <a:t>Will Appear Here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B6F8A63-7CBA-4034-AC65-6CD0B9A27D67}" type="slidenum">
              <a:rPr lang="en-US"/>
              <a:pPr>
                <a:defRPr/>
              </a:pPr>
              <a:t>427</a:t>
            </a:fld>
            <a:endParaRPr lang="en-US" dirty="0"/>
          </a:p>
        </p:txBody>
      </p:sp>
      <p:pic>
        <p:nvPicPr>
          <p:cNvPr id="3076" name="Picture 2" descr="This is a picture of the front of the same noncombustibl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40386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074" name="Object 0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001432"/>
              </p:ext>
            </p:extLst>
          </p:nvPr>
        </p:nvGraphicFramePr>
        <p:xfrm>
          <a:off x="1233488" y="5772150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488" y="5772150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5972175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FF5B6A6-5901-4728-8067-0DC8916E5CE3}" type="slidenum">
              <a:rPr lang="en-US"/>
              <a:pPr>
                <a:defRPr/>
              </a:pPr>
              <a:t>428</a:t>
            </a:fld>
            <a:endParaRPr lang="en-US" dirty="0"/>
          </a:p>
        </p:txBody>
      </p:sp>
      <p:pic>
        <p:nvPicPr>
          <p:cNvPr id="4100" name="Picture 2" descr="This is a picture of the front and side of the same noncombustibl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685800" y="3581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66294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098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935279"/>
              </p:ext>
            </p:extLst>
          </p:nvPr>
        </p:nvGraphicFramePr>
        <p:xfrm>
          <a:off x="1147763" y="5753100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763" y="5753100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5886450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471C019-3D67-4540-8A43-D551A8A3458A}" type="slidenum">
              <a:rPr lang="en-US"/>
              <a:pPr>
                <a:defRPr/>
              </a:pPr>
              <a:t>429</a:t>
            </a:fld>
            <a:endParaRPr lang="en-US" dirty="0"/>
          </a:p>
        </p:txBody>
      </p:sp>
      <p:pic>
        <p:nvPicPr>
          <p:cNvPr id="5124" name="Picture 2" descr="This is a picture of the back of the same noncombustibl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438400" y="3581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8229600" y="3581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5122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310569"/>
              </p:ext>
            </p:extLst>
          </p:nvPr>
        </p:nvGraphicFramePr>
        <p:xfrm>
          <a:off x="1290638" y="5753100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5753100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6029325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DA69FC0-5A83-4871-929B-B130871314D6}" type="slidenum">
              <a:rPr lang="en-US"/>
              <a:pPr>
                <a:defRPr/>
              </a:pPr>
              <a:t>430</a:t>
            </a:fld>
            <a:endParaRPr lang="en-US" dirty="0"/>
          </a:p>
        </p:txBody>
      </p:sp>
      <p:pic>
        <p:nvPicPr>
          <p:cNvPr id="6148" name="Picture 2" descr="This is a picture of the other side of the same noncombustibl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0" y="4343400"/>
            <a:ext cx="720725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7162800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6146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401117"/>
              </p:ext>
            </p:extLst>
          </p:nvPr>
        </p:nvGraphicFramePr>
        <p:xfrm>
          <a:off x="1119188" y="5757863"/>
          <a:ext cx="5821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5757863"/>
                        <a:ext cx="5821362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5843588" y="54054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  <p:sp>
        <p:nvSpPr>
          <p:cNvPr id="6152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095BD12-E2F4-4C71-A450-6115D0A287BA}" type="slidenum">
              <a:rPr lang="en-US"/>
              <a:pPr>
                <a:defRPr/>
              </a:pPr>
              <a:t>431</a:t>
            </a:fld>
            <a:endParaRPr lang="en-US" dirty="0"/>
          </a:p>
        </p:txBody>
      </p:sp>
      <p:sp>
        <p:nvSpPr>
          <p:cNvPr id="7172" name="Rectangle 178"/>
          <p:cNvSpPr>
            <a:spLocks noChangeArrowheads="1"/>
          </p:cNvSpPr>
          <p:nvPr/>
        </p:nvSpPr>
        <p:spPr bwMode="auto">
          <a:xfrm>
            <a:off x="0" y="0"/>
            <a:ext cx="9144000" cy="586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173" name="Group 18"/>
          <p:cNvGrpSpPr>
            <a:grpSpLocks/>
          </p:cNvGrpSpPr>
          <p:nvPr/>
        </p:nvGrpSpPr>
        <p:grpSpPr bwMode="auto">
          <a:xfrm rot="10800000">
            <a:off x="6324600" y="6248400"/>
            <a:ext cx="304800" cy="152400"/>
            <a:chOff x="3216" y="2736"/>
            <a:chExt cx="336" cy="96"/>
          </a:xfrm>
        </p:grpSpPr>
        <p:sp>
          <p:nvSpPr>
            <p:cNvPr id="7347" name="Line 1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48" name="Line 2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74" name="Group 21"/>
          <p:cNvGrpSpPr>
            <a:grpSpLocks/>
          </p:cNvGrpSpPr>
          <p:nvPr/>
        </p:nvGrpSpPr>
        <p:grpSpPr bwMode="auto">
          <a:xfrm rot="10800000">
            <a:off x="5715000" y="6248400"/>
            <a:ext cx="304800" cy="152400"/>
            <a:chOff x="3216" y="2736"/>
            <a:chExt cx="336" cy="96"/>
          </a:xfrm>
        </p:grpSpPr>
        <p:sp>
          <p:nvSpPr>
            <p:cNvPr id="7345" name="Line 2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46" name="Line 2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75" name="Group 24"/>
          <p:cNvGrpSpPr>
            <a:grpSpLocks/>
          </p:cNvGrpSpPr>
          <p:nvPr/>
        </p:nvGrpSpPr>
        <p:grpSpPr bwMode="auto">
          <a:xfrm rot="10800000">
            <a:off x="4876800" y="6248400"/>
            <a:ext cx="304800" cy="152400"/>
            <a:chOff x="3216" y="2736"/>
            <a:chExt cx="336" cy="96"/>
          </a:xfrm>
        </p:grpSpPr>
        <p:sp>
          <p:nvSpPr>
            <p:cNvPr id="7343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44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76" name="Group 30"/>
          <p:cNvGrpSpPr>
            <a:grpSpLocks/>
          </p:cNvGrpSpPr>
          <p:nvPr/>
        </p:nvGrpSpPr>
        <p:grpSpPr bwMode="auto">
          <a:xfrm rot="10800000">
            <a:off x="4267200" y="6248400"/>
            <a:ext cx="304800" cy="152400"/>
            <a:chOff x="3216" y="2736"/>
            <a:chExt cx="336" cy="96"/>
          </a:xfrm>
        </p:grpSpPr>
        <p:sp>
          <p:nvSpPr>
            <p:cNvPr id="7341" name="Line 3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42" name="Line 3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77" name="Group 180"/>
          <p:cNvGrpSpPr>
            <a:grpSpLocks/>
          </p:cNvGrpSpPr>
          <p:nvPr/>
        </p:nvGrpSpPr>
        <p:grpSpPr bwMode="auto">
          <a:xfrm>
            <a:off x="381000" y="152400"/>
            <a:ext cx="8320088" cy="5562600"/>
            <a:chOff x="240" y="96"/>
            <a:chExt cx="5241" cy="3504"/>
          </a:xfrm>
        </p:grpSpPr>
        <p:sp>
          <p:nvSpPr>
            <p:cNvPr id="7179" name="Line 2"/>
            <p:cNvSpPr>
              <a:spLocks noChangeShapeType="1"/>
            </p:cNvSpPr>
            <p:nvPr/>
          </p:nvSpPr>
          <p:spPr bwMode="auto">
            <a:xfrm>
              <a:off x="2539" y="3600"/>
              <a:ext cx="17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0" name="Line 3"/>
            <p:cNvSpPr>
              <a:spLocks noChangeShapeType="1"/>
            </p:cNvSpPr>
            <p:nvPr/>
          </p:nvSpPr>
          <p:spPr bwMode="auto">
            <a:xfrm flipV="1">
              <a:off x="2539" y="1979"/>
              <a:ext cx="0" cy="16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1" name="Line 4"/>
            <p:cNvSpPr>
              <a:spLocks noChangeShapeType="1"/>
            </p:cNvSpPr>
            <p:nvPr/>
          </p:nvSpPr>
          <p:spPr bwMode="auto">
            <a:xfrm>
              <a:off x="756" y="2943"/>
              <a:ext cx="1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2" name="Line 5"/>
            <p:cNvSpPr>
              <a:spLocks noChangeShapeType="1"/>
            </p:cNvSpPr>
            <p:nvPr/>
          </p:nvSpPr>
          <p:spPr bwMode="auto">
            <a:xfrm flipV="1">
              <a:off x="4323" y="2461"/>
              <a:ext cx="0" cy="11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3" name="Line 6"/>
            <p:cNvSpPr>
              <a:spLocks noChangeShapeType="1"/>
            </p:cNvSpPr>
            <p:nvPr/>
          </p:nvSpPr>
          <p:spPr bwMode="auto">
            <a:xfrm>
              <a:off x="4323" y="2461"/>
              <a:ext cx="5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4" name="Line 7"/>
            <p:cNvSpPr>
              <a:spLocks noChangeShapeType="1"/>
            </p:cNvSpPr>
            <p:nvPr/>
          </p:nvSpPr>
          <p:spPr bwMode="auto">
            <a:xfrm flipV="1">
              <a:off x="4886" y="271"/>
              <a:ext cx="0" cy="21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5" name="Line 8"/>
            <p:cNvSpPr>
              <a:spLocks noChangeShapeType="1"/>
            </p:cNvSpPr>
            <p:nvPr/>
          </p:nvSpPr>
          <p:spPr bwMode="auto">
            <a:xfrm>
              <a:off x="756" y="271"/>
              <a:ext cx="41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6" name="Line 9"/>
            <p:cNvSpPr>
              <a:spLocks noChangeShapeType="1"/>
            </p:cNvSpPr>
            <p:nvPr/>
          </p:nvSpPr>
          <p:spPr bwMode="auto">
            <a:xfrm flipV="1">
              <a:off x="756" y="271"/>
              <a:ext cx="0" cy="2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87" name="Group 10"/>
            <p:cNvGrpSpPr>
              <a:grpSpLocks/>
            </p:cNvGrpSpPr>
            <p:nvPr/>
          </p:nvGrpSpPr>
          <p:grpSpPr bwMode="auto">
            <a:xfrm>
              <a:off x="1929" y="2899"/>
              <a:ext cx="376" cy="88"/>
              <a:chOff x="1824" y="3072"/>
              <a:chExt cx="480" cy="96"/>
            </a:xfrm>
          </p:grpSpPr>
          <p:grpSp>
            <p:nvGrpSpPr>
              <p:cNvPr id="7337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7339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40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38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88" name="Group 15"/>
            <p:cNvGrpSpPr>
              <a:grpSpLocks/>
            </p:cNvGrpSpPr>
            <p:nvPr/>
          </p:nvGrpSpPr>
          <p:grpSpPr bwMode="auto">
            <a:xfrm rot="5400000" flipV="1">
              <a:off x="1581" y="2828"/>
              <a:ext cx="88" cy="141"/>
              <a:chOff x="1827" y="2496"/>
              <a:chExt cx="93" cy="96"/>
            </a:xfrm>
          </p:grpSpPr>
          <p:sp>
            <p:nvSpPr>
              <p:cNvPr id="733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6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89" name="Line 27"/>
            <p:cNvSpPr>
              <a:spLocks noChangeShapeType="1"/>
            </p:cNvSpPr>
            <p:nvPr/>
          </p:nvSpPr>
          <p:spPr bwMode="auto">
            <a:xfrm>
              <a:off x="3994" y="3600"/>
              <a:ext cx="1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0" name="Line 28"/>
            <p:cNvSpPr>
              <a:spLocks noChangeShapeType="1"/>
            </p:cNvSpPr>
            <p:nvPr/>
          </p:nvSpPr>
          <p:spPr bwMode="auto">
            <a:xfrm>
              <a:off x="3619" y="3600"/>
              <a:ext cx="18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1" name="Line 29"/>
            <p:cNvSpPr>
              <a:spLocks noChangeShapeType="1"/>
            </p:cNvSpPr>
            <p:nvPr/>
          </p:nvSpPr>
          <p:spPr bwMode="auto">
            <a:xfrm>
              <a:off x="3102" y="3600"/>
              <a:ext cx="1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2" name="Line 33"/>
            <p:cNvSpPr>
              <a:spLocks noChangeShapeType="1"/>
            </p:cNvSpPr>
            <p:nvPr/>
          </p:nvSpPr>
          <p:spPr bwMode="auto">
            <a:xfrm>
              <a:off x="2727" y="3600"/>
              <a:ext cx="1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93" name="Group 34"/>
            <p:cNvGrpSpPr>
              <a:grpSpLocks/>
            </p:cNvGrpSpPr>
            <p:nvPr/>
          </p:nvGrpSpPr>
          <p:grpSpPr bwMode="auto">
            <a:xfrm rot="5400000">
              <a:off x="4235" y="3291"/>
              <a:ext cx="175" cy="93"/>
              <a:chOff x="3216" y="2736"/>
              <a:chExt cx="336" cy="96"/>
            </a:xfrm>
          </p:grpSpPr>
          <p:sp>
            <p:nvSpPr>
              <p:cNvPr id="7333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4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94" name="Line 37"/>
            <p:cNvSpPr>
              <a:spLocks noChangeShapeType="1"/>
            </p:cNvSpPr>
            <p:nvPr/>
          </p:nvSpPr>
          <p:spPr bwMode="auto">
            <a:xfrm rot="-5400000">
              <a:off x="4235" y="3338"/>
              <a:ext cx="175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95" name="Group 38"/>
            <p:cNvGrpSpPr>
              <a:grpSpLocks/>
            </p:cNvGrpSpPr>
            <p:nvPr/>
          </p:nvGrpSpPr>
          <p:grpSpPr bwMode="auto">
            <a:xfrm>
              <a:off x="4229" y="2812"/>
              <a:ext cx="94" cy="262"/>
              <a:chOff x="4176" y="2928"/>
              <a:chExt cx="144" cy="408"/>
            </a:xfrm>
          </p:grpSpPr>
          <p:grpSp>
            <p:nvGrpSpPr>
              <p:cNvPr id="7327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733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32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28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732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30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196" name="Group 45"/>
            <p:cNvGrpSpPr>
              <a:grpSpLocks/>
            </p:cNvGrpSpPr>
            <p:nvPr/>
          </p:nvGrpSpPr>
          <p:grpSpPr bwMode="auto">
            <a:xfrm>
              <a:off x="4276" y="2593"/>
              <a:ext cx="93" cy="87"/>
              <a:chOff x="4272" y="2496"/>
              <a:chExt cx="96" cy="192"/>
            </a:xfrm>
          </p:grpSpPr>
          <p:grpSp>
            <p:nvGrpSpPr>
              <p:cNvPr id="7323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7325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6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24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7" name="Group 50"/>
            <p:cNvGrpSpPr>
              <a:grpSpLocks/>
            </p:cNvGrpSpPr>
            <p:nvPr/>
          </p:nvGrpSpPr>
          <p:grpSpPr bwMode="auto">
            <a:xfrm rot="10800000">
              <a:off x="4510" y="2417"/>
              <a:ext cx="188" cy="88"/>
              <a:chOff x="3216" y="2736"/>
              <a:chExt cx="336" cy="96"/>
            </a:xfrm>
          </p:grpSpPr>
          <p:sp>
            <p:nvSpPr>
              <p:cNvPr id="7321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22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98" name="Line 53"/>
            <p:cNvSpPr>
              <a:spLocks noChangeShapeType="1"/>
            </p:cNvSpPr>
            <p:nvPr/>
          </p:nvSpPr>
          <p:spPr bwMode="auto">
            <a:xfrm>
              <a:off x="4510" y="2461"/>
              <a:ext cx="1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99" name="Group 54"/>
            <p:cNvGrpSpPr>
              <a:grpSpLocks/>
            </p:cNvGrpSpPr>
            <p:nvPr/>
          </p:nvGrpSpPr>
          <p:grpSpPr bwMode="auto">
            <a:xfrm rot="5400000">
              <a:off x="4711" y="487"/>
              <a:ext cx="350" cy="94"/>
              <a:chOff x="4320" y="1344"/>
              <a:chExt cx="480" cy="96"/>
            </a:xfrm>
          </p:grpSpPr>
          <p:grpSp>
            <p:nvGrpSpPr>
              <p:cNvPr id="7317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7319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0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18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0" name="Group 59"/>
            <p:cNvGrpSpPr>
              <a:grpSpLocks/>
            </p:cNvGrpSpPr>
            <p:nvPr/>
          </p:nvGrpSpPr>
          <p:grpSpPr bwMode="auto">
            <a:xfrm rot="5400000">
              <a:off x="4754" y="882"/>
              <a:ext cx="263" cy="94"/>
              <a:chOff x="1824" y="3072"/>
              <a:chExt cx="480" cy="96"/>
            </a:xfrm>
          </p:grpSpPr>
          <p:grpSp>
            <p:nvGrpSpPr>
              <p:cNvPr id="7313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7315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16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14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1" name="Group 64"/>
            <p:cNvGrpSpPr>
              <a:grpSpLocks/>
            </p:cNvGrpSpPr>
            <p:nvPr/>
          </p:nvGrpSpPr>
          <p:grpSpPr bwMode="auto">
            <a:xfrm>
              <a:off x="4792" y="1585"/>
              <a:ext cx="94" cy="132"/>
              <a:chOff x="1827" y="2496"/>
              <a:chExt cx="93" cy="96"/>
            </a:xfrm>
          </p:grpSpPr>
          <p:sp>
            <p:nvSpPr>
              <p:cNvPr id="73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12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2" name="Group 67"/>
            <p:cNvGrpSpPr>
              <a:grpSpLocks/>
            </p:cNvGrpSpPr>
            <p:nvPr/>
          </p:nvGrpSpPr>
          <p:grpSpPr bwMode="auto">
            <a:xfrm>
              <a:off x="2164" y="227"/>
              <a:ext cx="422" cy="88"/>
              <a:chOff x="1824" y="3072"/>
              <a:chExt cx="480" cy="96"/>
            </a:xfrm>
          </p:grpSpPr>
          <p:grpSp>
            <p:nvGrpSpPr>
              <p:cNvPr id="7307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7309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10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08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3" name="Group 72"/>
            <p:cNvGrpSpPr>
              <a:grpSpLocks/>
            </p:cNvGrpSpPr>
            <p:nvPr/>
          </p:nvGrpSpPr>
          <p:grpSpPr bwMode="auto">
            <a:xfrm>
              <a:off x="1085" y="227"/>
              <a:ext cx="140" cy="88"/>
              <a:chOff x="1008" y="432"/>
              <a:chExt cx="144" cy="96"/>
            </a:xfrm>
          </p:grpSpPr>
          <p:grpSp>
            <p:nvGrpSpPr>
              <p:cNvPr id="7303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305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06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04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4" name="Group 77"/>
            <p:cNvGrpSpPr>
              <a:grpSpLocks/>
            </p:cNvGrpSpPr>
            <p:nvPr/>
          </p:nvGrpSpPr>
          <p:grpSpPr bwMode="auto">
            <a:xfrm rot="-5400000">
              <a:off x="1628" y="244"/>
              <a:ext cx="88" cy="141"/>
              <a:chOff x="1827" y="2496"/>
              <a:chExt cx="93" cy="96"/>
            </a:xfrm>
          </p:grpSpPr>
          <p:sp>
            <p:nvSpPr>
              <p:cNvPr id="73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02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5" name="Group 80"/>
            <p:cNvGrpSpPr>
              <a:grpSpLocks/>
            </p:cNvGrpSpPr>
            <p:nvPr/>
          </p:nvGrpSpPr>
          <p:grpSpPr bwMode="auto">
            <a:xfrm>
              <a:off x="3290" y="227"/>
              <a:ext cx="141" cy="88"/>
              <a:chOff x="1008" y="432"/>
              <a:chExt cx="144" cy="96"/>
            </a:xfrm>
          </p:grpSpPr>
          <p:grpSp>
            <p:nvGrpSpPr>
              <p:cNvPr id="7297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99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00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98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6" name="Group 85"/>
            <p:cNvGrpSpPr>
              <a:grpSpLocks/>
            </p:cNvGrpSpPr>
            <p:nvPr/>
          </p:nvGrpSpPr>
          <p:grpSpPr bwMode="auto">
            <a:xfrm>
              <a:off x="4229" y="227"/>
              <a:ext cx="140" cy="88"/>
              <a:chOff x="1008" y="432"/>
              <a:chExt cx="144" cy="96"/>
            </a:xfrm>
          </p:grpSpPr>
          <p:grpSp>
            <p:nvGrpSpPr>
              <p:cNvPr id="7293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95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96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94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7" name="Group 90"/>
            <p:cNvGrpSpPr>
              <a:grpSpLocks/>
            </p:cNvGrpSpPr>
            <p:nvPr/>
          </p:nvGrpSpPr>
          <p:grpSpPr bwMode="auto">
            <a:xfrm rot="-5400000">
              <a:off x="690" y="509"/>
              <a:ext cx="132" cy="94"/>
              <a:chOff x="1008" y="432"/>
              <a:chExt cx="144" cy="96"/>
            </a:xfrm>
          </p:grpSpPr>
          <p:grpSp>
            <p:nvGrpSpPr>
              <p:cNvPr id="7289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91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92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90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8" name="Group 95"/>
            <p:cNvGrpSpPr>
              <a:grpSpLocks/>
            </p:cNvGrpSpPr>
            <p:nvPr/>
          </p:nvGrpSpPr>
          <p:grpSpPr bwMode="auto">
            <a:xfrm rot="-5400000">
              <a:off x="690" y="947"/>
              <a:ext cx="132" cy="94"/>
              <a:chOff x="1008" y="432"/>
              <a:chExt cx="144" cy="96"/>
            </a:xfrm>
          </p:grpSpPr>
          <p:grpSp>
            <p:nvGrpSpPr>
              <p:cNvPr id="7285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87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8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6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09" name="Group 100"/>
            <p:cNvGrpSpPr>
              <a:grpSpLocks/>
            </p:cNvGrpSpPr>
            <p:nvPr/>
          </p:nvGrpSpPr>
          <p:grpSpPr bwMode="auto">
            <a:xfrm rot="-5400000">
              <a:off x="690" y="1188"/>
              <a:ext cx="132" cy="94"/>
              <a:chOff x="1008" y="432"/>
              <a:chExt cx="144" cy="96"/>
            </a:xfrm>
          </p:grpSpPr>
          <p:grpSp>
            <p:nvGrpSpPr>
              <p:cNvPr id="7281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83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4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2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0" name="Group 105"/>
            <p:cNvGrpSpPr>
              <a:grpSpLocks/>
            </p:cNvGrpSpPr>
            <p:nvPr/>
          </p:nvGrpSpPr>
          <p:grpSpPr bwMode="auto">
            <a:xfrm rot="-5400000">
              <a:off x="690" y="1560"/>
              <a:ext cx="132" cy="94"/>
              <a:chOff x="1008" y="432"/>
              <a:chExt cx="144" cy="96"/>
            </a:xfrm>
          </p:grpSpPr>
          <p:grpSp>
            <p:nvGrpSpPr>
              <p:cNvPr id="7277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79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0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78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1" name="Group 110"/>
            <p:cNvGrpSpPr>
              <a:grpSpLocks/>
            </p:cNvGrpSpPr>
            <p:nvPr/>
          </p:nvGrpSpPr>
          <p:grpSpPr bwMode="auto">
            <a:xfrm rot="-5400000">
              <a:off x="690" y="1955"/>
              <a:ext cx="131" cy="94"/>
              <a:chOff x="1008" y="432"/>
              <a:chExt cx="144" cy="96"/>
            </a:xfrm>
          </p:grpSpPr>
          <p:grpSp>
            <p:nvGrpSpPr>
              <p:cNvPr id="7273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75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76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74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2" name="Group 115"/>
            <p:cNvGrpSpPr>
              <a:grpSpLocks/>
            </p:cNvGrpSpPr>
            <p:nvPr/>
          </p:nvGrpSpPr>
          <p:grpSpPr bwMode="auto">
            <a:xfrm rot="-5400000">
              <a:off x="690" y="2217"/>
              <a:ext cx="132" cy="94"/>
              <a:chOff x="1008" y="432"/>
              <a:chExt cx="144" cy="96"/>
            </a:xfrm>
          </p:grpSpPr>
          <p:grpSp>
            <p:nvGrpSpPr>
              <p:cNvPr id="7269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71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72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70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3" name="Group 120"/>
            <p:cNvGrpSpPr>
              <a:grpSpLocks/>
            </p:cNvGrpSpPr>
            <p:nvPr/>
          </p:nvGrpSpPr>
          <p:grpSpPr bwMode="auto">
            <a:xfrm rot="-5400000">
              <a:off x="690" y="2655"/>
              <a:ext cx="132" cy="94"/>
              <a:chOff x="1008" y="432"/>
              <a:chExt cx="144" cy="96"/>
            </a:xfrm>
          </p:grpSpPr>
          <p:grpSp>
            <p:nvGrpSpPr>
              <p:cNvPr id="7265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7267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68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66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14" name="Line 125"/>
            <p:cNvSpPr>
              <a:spLocks noChangeShapeType="1"/>
            </p:cNvSpPr>
            <p:nvPr/>
          </p:nvSpPr>
          <p:spPr bwMode="auto">
            <a:xfrm>
              <a:off x="2539" y="1979"/>
              <a:ext cx="23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5" name="Rectangle 126"/>
            <p:cNvSpPr>
              <a:spLocks noChangeArrowheads="1"/>
            </p:cNvSpPr>
            <p:nvPr/>
          </p:nvSpPr>
          <p:spPr bwMode="auto">
            <a:xfrm rot="-5400000">
              <a:off x="4617" y="1974"/>
              <a:ext cx="263" cy="2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16" name="Rectangle 127"/>
            <p:cNvSpPr>
              <a:spLocks noChangeArrowheads="1"/>
            </p:cNvSpPr>
            <p:nvPr/>
          </p:nvSpPr>
          <p:spPr bwMode="auto">
            <a:xfrm rot="-5400000">
              <a:off x="4343" y="1974"/>
              <a:ext cx="263" cy="2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17" name="Group 128"/>
            <p:cNvGrpSpPr>
              <a:grpSpLocks/>
            </p:cNvGrpSpPr>
            <p:nvPr/>
          </p:nvGrpSpPr>
          <p:grpSpPr bwMode="auto">
            <a:xfrm rot="16200000" flipH="1">
              <a:off x="4788" y="2144"/>
              <a:ext cx="85" cy="110"/>
              <a:chOff x="1827" y="2496"/>
              <a:chExt cx="93" cy="96"/>
            </a:xfrm>
          </p:grpSpPr>
          <p:sp>
            <p:nvSpPr>
              <p:cNvPr id="72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4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8" name="Group 131"/>
            <p:cNvGrpSpPr>
              <a:grpSpLocks/>
            </p:cNvGrpSpPr>
            <p:nvPr/>
          </p:nvGrpSpPr>
          <p:grpSpPr bwMode="auto">
            <a:xfrm rot="-5400000" flipH="1" flipV="1">
              <a:off x="4350" y="2144"/>
              <a:ext cx="85" cy="110"/>
              <a:chOff x="1827" y="2496"/>
              <a:chExt cx="93" cy="96"/>
            </a:xfrm>
          </p:grpSpPr>
          <p:sp>
            <p:nvSpPr>
              <p:cNvPr id="726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2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19" name="Text Box 134"/>
            <p:cNvSpPr txBox="1">
              <a:spLocks noChangeArrowheads="1"/>
            </p:cNvSpPr>
            <p:nvPr/>
          </p:nvSpPr>
          <p:spPr bwMode="auto">
            <a:xfrm>
              <a:off x="4348" y="2033"/>
              <a:ext cx="25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7220" name="Text Box 135"/>
            <p:cNvSpPr txBox="1">
              <a:spLocks noChangeArrowheads="1"/>
            </p:cNvSpPr>
            <p:nvPr/>
          </p:nvSpPr>
          <p:spPr bwMode="auto">
            <a:xfrm>
              <a:off x="4597" y="2033"/>
              <a:ext cx="25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21" name="Group 136"/>
            <p:cNvGrpSpPr>
              <a:grpSpLocks/>
            </p:cNvGrpSpPr>
            <p:nvPr/>
          </p:nvGrpSpPr>
          <p:grpSpPr bwMode="auto">
            <a:xfrm>
              <a:off x="2446" y="2067"/>
              <a:ext cx="93" cy="131"/>
              <a:chOff x="1827" y="2496"/>
              <a:chExt cx="93" cy="96"/>
            </a:xfrm>
          </p:grpSpPr>
          <p:sp>
            <p:nvSpPr>
              <p:cNvPr id="725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0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2" name="Line 139"/>
            <p:cNvSpPr>
              <a:spLocks noChangeShapeType="1"/>
            </p:cNvSpPr>
            <p:nvPr/>
          </p:nvSpPr>
          <p:spPr bwMode="auto">
            <a:xfrm flipH="1">
              <a:off x="3431" y="3118"/>
              <a:ext cx="8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3" name="Line 140"/>
            <p:cNvSpPr>
              <a:spLocks noChangeShapeType="1"/>
            </p:cNvSpPr>
            <p:nvPr/>
          </p:nvSpPr>
          <p:spPr bwMode="auto">
            <a:xfrm>
              <a:off x="3431" y="3118"/>
              <a:ext cx="0" cy="4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24" name="Group 141"/>
            <p:cNvGrpSpPr>
              <a:grpSpLocks/>
            </p:cNvGrpSpPr>
            <p:nvPr/>
          </p:nvGrpSpPr>
          <p:grpSpPr bwMode="auto">
            <a:xfrm rot="5400000" flipH="1">
              <a:off x="3552" y="3091"/>
              <a:ext cx="88" cy="141"/>
              <a:chOff x="1827" y="2496"/>
              <a:chExt cx="93" cy="96"/>
            </a:xfrm>
          </p:grpSpPr>
          <p:sp>
            <p:nvSpPr>
              <p:cNvPr id="725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8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5" name="Line 144"/>
            <p:cNvSpPr>
              <a:spLocks noChangeShapeType="1"/>
            </p:cNvSpPr>
            <p:nvPr/>
          </p:nvSpPr>
          <p:spPr bwMode="auto">
            <a:xfrm flipH="1">
              <a:off x="2539" y="3118"/>
              <a:ext cx="8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26" name="Group 145"/>
            <p:cNvGrpSpPr>
              <a:grpSpLocks/>
            </p:cNvGrpSpPr>
            <p:nvPr/>
          </p:nvGrpSpPr>
          <p:grpSpPr bwMode="auto">
            <a:xfrm rot="-5400000">
              <a:off x="3223" y="3091"/>
              <a:ext cx="88" cy="141"/>
              <a:chOff x="1827" y="2496"/>
              <a:chExt cx="93" cy="96"/>
            </a:xfrm>
          </p:grpSpPr>
          <p:sp>
            <p:nvSpPr>
              <p:cNvPr id="725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6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7" name="Line 148"/>
            <p:cNvSpPr>
              <a:spLocks noChangeShapeType="1"/>
            </p:cNvSpPr>
            <p:nvPr/>
          </p:nvSpPr>
          <p:spPr bwMode="auto">
            <a:xfrm>
              <a:off x="3149" y="2330"/>
              <a:ext cx="0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8" name="Line 149"/>
            <p:cNvSpPr>
              <a:spLocks noChangeShapeType="1"/>
            </p:cNvSpPr>
            <p:nvPr/>
          </p:nvSpPr>
          <p:spPr bwMode="auto">
            <a:xfrm flipH="1">
              <a:off x="2539" y="2330"/>
              <a:ext cx="6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29" name="Group 150"/>
            <p:cNvGrpSpPr>
              <a:grpSpLocks/>
            </p:cNvGrpSpPr>
            <p:nvPr/>
          </p:nvGrpSpPr>
          <p:grpSpPr bwMode="auto">
            <a:xfrm flipV="1">
              <a:off x="3056" y="2374"/>
              <a:ext cx="93" cy="131"/>
              <a:chOff x="1827" y="2496"/>
              <a:chExt cx="93" cy="96"/>
            </a:xfrm>
          </p:grpSpPr>
          <p:sp>
            <p:nvSpPr>
              <p:cNvPr id="725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4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30" name="Group 153"/>
            <p:cNvGrpSpPr>
              <a:grpSpLocks/>
            </p:cNvGrpSpPr>
            <p:nvPr/>
          </p:nvGrpSpPr>
          <p:grpSpPr bwMode="auto">
            <a:xfrm flipV="1">
              <a:off x="2539" y="1717"/>
              <a:ext cx="274" cy="262"/>
              <a:chOff x="2678" y="1573"/>
              <a:chExt cx="280" cy="288"/>
            </a:xfrm>
          </p:grpSpPr>
          <p:sp>
            <p:nvSpPr>
              <p:cNvPr id="7248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7249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725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52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50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8" y="1668"/>
                <a:ext cx="259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7231" name="Text Box 159"/>
            <p:cNvSpPr txBox="1">
              <a:spLocks noChangeArrowheads="1"/>
            </p:cNvSpPr>
            <p:nvPr/>
          </p:nvSpPr>
          <p:spPr bwMode="auto">
            <a:xfrm>
              <a:off x="3431" y="2505"/>
              <a:ext cx="563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7232" name="Text Box 160"/>
            <p:cNvSpPr txBox="1">
              <a:spLocks noChangeArrowheads="1"/>
            </p:cNvSpPr>
            <p:nvPr/>
          </p:nvSpPr>
          <p:spPr bwMode="auto">
            <a:xfrm>
              <a:off x="2539" y="2593"/>
              <a:ext cx="5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7233" name="Text Box 161"/>
            <p:cNvSpPr txBox="1">
              <a:spLocks noChangeArrowheads="1"/>
            </p:cNvSpPr>
            <p:nvPr/>
          </p:nvSpPr>
          <p:spPr bwMode="auto">
            <a:xfrm>
              <a:off x="2727" y="3337"/>
              <a:ext cx="56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7234" name="Text Box 162"/>
            <p:cNvSpPr txBox="1">
              <a:spLocks noChangeArrowheads="1"/>
            </p:cNvSpPr>
            <p:nvPr/>
          </p:nvSpPr>
          <p:spPr bwMode="auto">
            <a:xfrm>
              <a:off x="3620" y="3337"/>
              <a:ext cx="56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7235" name="Text Box 163"/>
            <p:cNvSpPr txBox="1">
              <a:spLocks noChangeArrowheads="1"/>
            </p:cNvSpPr>
            <p:nvPr/>
          </p:nvSpPr>
          <p:spPr bwMode="auto">
            <a:xfrm>
              <a:off x="1648" y="884"/>
              <a:ext cx="563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7236" name="Text Box 164"/>
            <p:cNvSpPr txBox="1">
              <a:spLocks noChangeArrowheads="1"/>
            </p:cNvSpPr>
            <p:nvPr/>
          </p:nvSpPr>
          <p:spPr bwMode="auto">
            <a:xfrm>
              <a:off x="3290" y="884"/>
              <a:ext cx="6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7237" name="Text Box 165"/>
            <p:cNvSpPr txBox="1">
              <a:spLocks noChangeArrowheads="1"/>
            </p:cNvSpPr>
            <p:nvPr/>
          </p:nvSpPr>
          <p:spPr bwMode="auto">
            <a:xfrm>
              <a:off x="1835" y="2593"/>
              <a:ext cx="5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7238" name="Text Box 166"/>
            <p:cNvSpPr txBox="1">
              <a:spLocks noChangeArrowheads="1"/>
            </p:cNvSpPr>
            <p:nvPr/>
          </p:nvSpPr>
          <p:spPr bwMode="auto">
            <a:xfrm>
              <a:off x="4229" y="665"/>
              <a:ext cx="5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7239" name="Oval 167"/>
            <p:cNvSpPr>
              <a:spLocks noChangeArrowheads="1"/>
            </p:cNvSpPr>
            <p:nvPr/>
          </p:nvSpPr>
          <p:spPr bwMode="auto">
            <a:xfrm>
              <a:off x="2064" y="359"/>
              <a:ext cx="1361" cy="8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40" name="Text Box 168"/>
            <p:cNvSpPr txBox="1">
              <a:spLocks noChangeArrowheads="1"/>
            </p:cNvSpPr>
            <p:nvPr/>
          </p:nvSpPr>
          <p:spPr bwMode="auto">
            <a:xfrm>
              <a:off x="2023" y="320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241" name="Text Box 169"/>
            <p:cNvSpPr txBox="1">
              <a:spLocks noChangeArrowheads="1"/>
            </p:cNvSpPr>
            <p:nvPr/>
          </p:nvSpPr>
          <p:spPr bwMode="auto">
            <a:xfrm>
              <a:off x="240" y="1629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242" name="Text Box 170"/>
            <p:cNvSpPr txBox="1">
              <a:spLocks noChangeArrowheads="1"/>
            </p:cNvSpPr>
            <p:nvPr/>
          </p:nvSpPr>
          <p:spPr bwMode="auto">
            <a:xfrm>
              <a:off x="5026" y="1629"/>
              <a:ext cx="455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243" name="Text Box 171"/>
            <p:cNvSpPr txBox="1">
              <a:spLocks noChangeArrowheads="1"/>
            </p:cNvSpPr>
            <p:nvPr/>
          </p:nvSpPr>
          <p:spPr bwMode="auto">
            <a:xfrm>
              <a:off x="2680" y="9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244" name="Line 172"/>
            <p:cNvSpPr>
              <a:spLocks noChangeShapeType="1"/>
            </p:cNvSpPr>
            <p:nvPr/>
          </p:nvSpPr>
          <p:spPr bwMode="auto">
            <a:xfrm flipV="1">
              <a:off x="5167" y="227"/>
              <a:ext cx="0" cy="43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5" name="Line 173"/>
            <p:cNvSpPr>
              <a:spLocks noChangeShapeType="1"/>
            </p:cNvSpPr>
            <p:nvPr/>
          </p:nvSpPr>
          <p:spPr bwMode="auto">
            <a:xfrm>
              <a:off x="5073" y="446"/>
              <a:ext cx="1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6" name="Text Box 174"/>
            <p:cNvSpPr txBox="1">
              <a:spLocks noChangeArrowheads="1"/>
            </p:cNvSpPr>
            <p:nvPr/>
          </p:nvSpPr>
          <p:spPr bwMode="auto">
            <a:xfrm>
              <a:off x="5026" y="96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7247" name="Text Box 175"/>
            <p:cNvSpPr txBox="1">
              <a:spLocks noChangeArrowheads="1"/>
            </p:cNvSpPr>
            <p:nvPr/>
          </p:nvSpPr>
          <p:spPr bwMode="auto">
            <a:xfrm>
              <a:off x="2539" y="841"/>
              <a:ext cx="563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</p:grpSp>
      <p:graphicFrame>
        <p:nvGraphicFramePr>
          <p:cNvPr id="7170" name="Object 176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927929"/>
              </p:ext>
            </p:extLst>
          </p:nvPr>
        </p:nvGraphicFramePr>
        <p:xfrm>
          <a:off x="1143000" y="579120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79120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Text Box 177"/>
          <p:cNvSpPr txBox="1">
            <a:spLocks noChangeArrowheads="1"/>
          </p:cNvSpPr>
          <p:nvPr/>
        </p:nvSpPr>
        <p:spPr bwMode="auto">
          <a:xfrm>
            <a:off x="6629400" y="57912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C313964-F8B0-4B1A-81CD-F36DAA35D313}" type="slidenum">
              <a:rPr lang="en-US"/>
              <a:pPr>
                <a:defRPr/>
              </a:pPr>
              <a:t>432</a:t>
            </a:fld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2nd ITERATION</a:t>
            </a:r>
          </a:p>
        </p:txBody>
      </p:sp>
      <p:graphicFrame>
        <p:nvGraphicFramePr>
          <p:cNvPr id="8194" name="Object 4" descr="This is a picture of the burn time clock showing 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897341006"/>
              </p:ext>
            </p:extLst>
          </p:nvPr>
        </p:nvGraphicFramePr>
        <p:xfrm>
          <a:off x="1295400" y="40386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0386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600825" y="37099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524328B-9DDC-4E24-A8AE-5BC0B696BAF8}" type="slidenum">
              <a:rPr lang="en-US"/>
              <a:pPr>
                <a:defRPr/>
              </a:pPr>
              <a:t>433</a:t>
            </a:fld>
            <a:endParaRPr lang="en-US" dirty="0"/>
          </a:p>
        </p:txBody>
      </p:sp>
      <p:pic>
        <p:nvPicPr>
          <p:cNvPr id="9220" name="Picture 2" descr="This is a picture of the front of the same noncombustibl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43434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9218" name="Object 5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034077"/>
              </p:ext>
            </p:extLst>
          </p:nvPr>
        </p:nvGraphicFramePr>
        <p:xfrm>
          <a:off x="1009650" y="565943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650" y="565943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315075" y="53197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ACB4975-0AAB-495B-A6B4-73CC442934DD}" type="slidenum">
              <a:rPr lang="en-US"/>
              <a:pPr>
                <a:defRPr/>
              </a:pPr>
              <a:t>434</a:t>
            </a:fld>
            <a:endParaRPr lang="en-US" dirty="0"/>
          </a:p>
        </p:txBody>
      </p:sp>
      <p:pic>
        <p:nvPicPr>
          <p:cNvPr id="10244" name="Picture 2" descr="This is a picture of the front and side of the same noncombustibl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838200" y="3581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7543800" y="3429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0242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644371"/>
              </p:ext>
            </p:extLst>
          </p:nvPr>
        </p:nvGraphicFramePr>
        <p:xfrm>
          <a:off x="1081088" y="56546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56546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6400800" y="53054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FE6CBDF-1230-493D-9A26-01F9BDC49854}" type="slidenum">
              <a:rPr lang="en-US"/>
              <a:pPr>
                <a:defRPr/>
              </a:pPr>
              <a:t>435</a:t>
            </a:fld>
            <a:endParaRPr lang="en-US" dirty="0"/>
          </a:p>
        </p:txBody>
      </p:sp>
      <p:pic>
        <p:nvPicPr>
          <p:cNvPr id="11268" name="Picture 2" descr="This is a picture of the back of the same noncombustibl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66700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8229600" y="3581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1266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329237"/>
              </p:ext>
            </p:extLst>
          </p:nvPr>
        </p:nvGraphicFramePr>
        <p:xfrm>
          <a:off x="909638" y="56546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56546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6205538" y="5334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35A5C55-440E-43E5-A69E-33BF1F7552DD}" type="slidenum">
              <a:rPr lang="en-US"/>
              <a:pPr>
                <a:defRPr/>
              </a:pPr>
              <a:t>436</a:t>
            </a:fld>
            <a:endParaRPr lang="en-US" dirty="0"/>
          </a:p>
        </p:txBody>
      </p:sp>
      <p:pic>
        <p:nvPicPr>
          <p:cNvPr id="12292" name="Picture 2" descr="This is a picture of the other side of the same noncombustibl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2294" name="Text Box 4"/>
          <p:cNvSpPr txBox="1">
            <a:spLocks noChangeArrowheads="1"/>
          </p:cNvSpPr>
          <p:nvPr/>
        </p:nvSpPr>
        <p:spPr bwMode="auto">
          <a:xfrm>
            <a:off x="7086600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2290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930041"/>
              </p:ext>
            </p:extLst>
          </p:nvPr>
        </p:nvGraphicFramePr>
        <p:xfrm>
          <a:off x="895350" y="564515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564515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6186488" y="52863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  <p:sp>
        <p:nvSpPr>
          <p:cNvPr id="12296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7" descr="This is a picture of the front of a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6"/>
          <p:cNvSpPr txBox="1">
            <a:spLocks noChangeArrowheads="1"/>
          </p:cNvSpPr>
          <p:nvPr/>
        </p:nvSpPr>
        <p:spPr bwMode="auto">
          <a:xfrm>
            <a:off x="4232275" y="542131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8372" name="Line 7"/>
          <p:cNvSpPr>
            <a:spLocks noChangeShapeType="1"/>
          </p:cNvSpPr>
          <p:nvPr/>
        </p:nvSpPr>
        <p:spPr bwMode="auto">
          <a:xfrm flipV="1">
            <a:off x="4572000" y="43434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4E0BB86-4BDF-43EA-97F3-467F95226855}" type="slidenum">
              <a:rPr lang="en-US"/>
              <a:pPr>
                <a:defRPr/>
              </a:pPr>
              <a:t>419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BF7901D-1DFD-40FE-8835-6F241CBC1A61}" type="slidenum">
              <a:rPr lang="en-US"/>
              <a:pPr>
                <a:defRPr/>
              </a:pPr>
              <a:t>437</a:t>
            </a:fld>
            <a:endParaRPr lang="en-US" dirty="0"/>
          </a:p>
        </p:txBody>
      </p:sp>
      <p:sp>
        <p:nvSpPr>
          <p:cNvPr id="13316" name="Rectangle 179"/>
          <p:cNvSpPr>
            <a:spLocks noChangeArrowheads="1"/>
          </p:cNvSpPr>
          <p:nvPr/>
        </p:nvSpPr>
        <p:spPr bwMode="auto">
          <a:xfrm>
            <a:off x="0" y="0"/>
            <a:ext cx="91440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7" name="Line 2"/>
          <p:cNvSpPr>
            <a:spLocks noChangeShapeType="1"/>
          </p:cNvSpPr>
          <p:nvPr/>
        </p:nvSpPr>
        <p:spPr bwMode="auto">
          <a:xfrm>
            <a:off x="3990975" y="5572125"/>
            <a:ext cx="2917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18" name="Line 3"/>
          <p:cNvSpPr>
            <a:spLocks noChangeShapeType="1"/>
          </p:cNvSpPr>
          <p:nvPr/>
        </p:nvSpPr>
        <p:spPr bwMode="auto">
          <a:xfrm flipV="1">
            <a:off x="3990975" y="3087688"/>
            <a:ext cx="0" cy="248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19" name="Line 4"/>
          <p:cNvSpPr>
            <a:spLocks noChangeShapeType="1"/>
          </p:cNvSpPr>
          <p:nvPr/>
        </p:nvSpPr>
        <p:spPr bwMode="auto">
          <a:xfrm>
            <a:off x="1073150" y="4564063"/>
            <a:ext cx="2917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0" name="Line 5"/>
          <p:cNvSpPr>
            <a:spLocks noChangeShapeType="1"/>
          </p:cNvSpPr>
          <p:nvPr/>
        </p:nvSpPr>
        <p:spPr bwMode="auto">
          <a:xfrm flipV="1">
            <a:off x="6908800" y="3825875"/>
            <a:ext cx="0" cy="174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1" name="Line 6"/>
          <p:cNvSpPr>
            <a:spLocks noChangeShapeType="1"/>
          </p:cNvSpPr>
          <p:nvPr/>
        </p:nvSpPr>
        <p:spPr bwMode="auto">
          <a:xfrm>
            <a:off x="6908800" y="3825875"/>
            <a:ext cx="920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2" name="Line 7"/>
          <p:cNvSpPr>
            <a:spLocks noChangeShapeType="1"/>
          </p:cNvSpPr>
          <p:nvPr/>
        </p:nvSpPr>
        <p:spPr bwMode="auto">
          <a:xfrm flipV="1">
            <a:off x="7829550" y="469900"/>
            <a:ext cx="0" cy="335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3" name="Line 8"/>
          <p:cNvSpPr>
            <a:spLocks noChangeShapeType="1"/>
          </p:cNvSpPr>
          <p:nvPr/>
        </p:nvSpPr>
        <p:spPr bwMode="auto">
          <a:xfrm>
            <a:off x="1073150" y="469900"/>
            <a:ext cx="675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4" name="Line 9"/>
          <p:cNvSpPr>
            <a:spLocks noChangeShapeType="1"/>
          </p:cNvSpPr>
          <p:nvPr/>
        </p:nvSpPr>
        <p:spPr bwMode="auto">
          <a:xfrm flipV="1">
            <a:off x="1073150" y="469900"/>
            <a:ext cx="0" cy="4094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25" name="Group 10"/>
          <p:cNvGrpSpPr>
            <a:grpSpLocks/>
          </p:cNvGrpSpPr>
          <p:nvPr/>
        </p:nvGrpSpPr>
        <p:grpSpPr bwMode="auto">
          <a:xfrm>
            <a:off x="2992438" y="4497388"/>
            <a:ext cx="614362" cy="134937"/>
            <a:chOff x="1824" y="3072"/>
            <a:chExt cx="480" cy="96"/>
          </a:xfrm>
        </p:grpSpPr>
        <p:grpSp>
          <p:nvGrpSpPr>
            <p:cNvPr id="13489" name="Group 11"/>
            <p:cNvGrpSpPr>
              <a:grpSpLocks/>
            </p:cNvGrpSpPr>
            <p:nvPr/>
          </p:nvGrpSpPr>
          <p:grpSpPr bwMode="auto">
            <a:xfrm rot="10800000">
              <a:off x="1824" y="3072"/>
              <a:ext cx="480" cy="96"/>
              <a:chOff x="3216" y="2736"/>
              <a:chExt cx="336" cy="96"/>
            </a:xfrm>
          </p:grpSpPr>
          <p:sp>
            <p:nvSpPr>
              <p:cNvPr id="13491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92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90" name="Line 14"/>
            <p:cNvSpPr>
              <a:spLocks noChangeShapeType="1"/>
            </p:cNvSpPr>
            <p:nvPr/>
          </p:nvSpPr>
          <p:spPr bwMode="auto">
            <a:xfrm>
              <a:off x="1824" y="3120"/>
              <a:ext cx="4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6" name="Group 15"/>
          <p:cNvGrpSpPr>
            <a:grpSpLocks/>
          </p:cNvGrpSpPr>
          <p:nvPr/>
        </p:nvGrpSpPr>
        <p:grpSpPr bwMode="auto">
          <a:xfrm rot="5400000" flipV="1">
            <a:off x="2426494" y="4382294"/>
            <a:ext cx="133350" cy="230188"/>
            <a:chOff x="1827" y="2496"/>
            <a:chExt cx="93" cy="96"/>
          </a:xfrm>
        </p:grpSpPr>
        <p:sp>
          <p:nvSpPr>
            <p:cNvPr id="1348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88" name="Line 1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7" name="Group 18"/>
          <p:cNvGrpSpPr>
            <a:grpSpLocks/>
          </p:cNvGrpSpPr>
          <p:nvPr/>
        </p:nvGrpSpPr>
        <p:grpSpPr bwMode="auto">
          <a:xfrm rot="10800000">
            <a:off x="6370638" y="5503863"/>
            <a:ext cx="307975" cy="134937"/>
            <a:chOff x="3216" y="2736"/>
            <a:chExt cx="336" cy="96"/>
          </a:xfrm>
        </p:grpSpPr>
        <p:sp>
          <p:nvSpPr>
            <p:cNvPr id="13485" name="Line 1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86" name="Line 2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8" name="Group 21"/>
          <p:cNvGrpSpPr>
            <a:grpSpLocks/>
          </p:cNvGrpSpPr>
          <p:nvPr/>
        </p:nvGrpSpPr>
        <p:grpSpPr bwMode="auto">
          <a:xfrm rot="10800000">
            <a:off x="5757863" y="5503863"/>
            <a:ext cx="306387" cy="134937"/>
            <a:chOff x="3216" y="2736"/>
            <a:chExt cx="336" cy="96"/>
          </a:xfrm>
        </p:grpSpPr>
        <p:sp>
          <p:nvSpPr>
            <p:cNvPr id="13483" name="Line 2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84" name="Line 2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9" name="Group 24"/>
          <p:cNvGrpSpPr>
            <a:grpSpLocks/>
          </p:cNvGrpSpPr>
          <p:nvPr/>
        </p:nvGrpSpPr>
        <p:grpSpPr bwMode="auto">
          <a:xfrm rot="10800000">
            <a:off x="4911725" y="5503863"/>
            <a:ext cx="307975" cy="134937"/>
            <a:chOff x="3216" y="2736"/>
            <a:chExt cx="336" cy="96"/>
          </a:xfrm>
        </p:grpSpPr>
        <p:sp>
          <p:nvSpPr>
            <p:cNvPr id="13481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82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30" name="Line 27"/>
          <p:cNvSpPr>
            <a:spLocks noChangeShapeType="1"/>
          </p:cNvSpPr>
          <p:nvPr/>
        </p:nvSpPr>
        <p:spPr bwMode="auto">
          <a:xfrm>
            <a:off x="6370638" y="5572125"/>
            <a:ext cx="3079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31" name="Line 28"/>
          <p:cNvSpPr>
            <a:spLocks noChangeShapeType="1"/>
          </p:cNvSpPr>
          <p:nvPr/>
        </p:nvSpPr>
        <p:spPr bwMode="auto">
          <a:xfrm>
            <a:off x="5757863" y="5572125"/>
            <a:ext cx="3063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32" name="Line 29"/>
          <p:cNvSpPr>
            <a:spLocks noChangeShapeType="1"/>
          </p:cNvSpPr>
          <p:nvPr/>
        </p:nvSpPr>
        <p:spPr bwMode="auto">
          <a:xfrm>
            <a:off x="4911725" y="5572125"/>
            <a:ext cx="3079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33" name="Group 30"/>
          <p:cNvGrpSpPr>
            <a:grpSpLocks/>
          </p:cNvGrpSpPr>
          <p:nvPr/>
        </p:nvGrpSpPr>
        <p:grpSpPr bwMode="auto">
          <a:xfrm rot="10800000">
            <a:off x="4298950" y="5503863"/>
            <a:ext cx="306388" cy="134937"/>
            <a:chOff x="3216" y="2736"/>
            <a:chExt cx="336" cy="96"/>
          </a:xfrm>
        </p:grpSpPr>
        <p:sp>
          <p:nvSpPr>
            <p:cNvPr id="13479" name="Line 3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80" name="Line 3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34" name="Line 33"/>
          <p:cNvSpPr>
            <a:spLocks noChangeShapeType="1"/>
          </p:cNvSpPr>
          <p:nvPr/>
        </p:nvSpPr>
        <p:spPr bwMode="auto">
          <a:xfrm>
            <a:off x="4298950" y="5572125"/>
            <a:ext cx="3063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35" name="Group 34"/>
          <p:cNvGrpSpPr>
            <a:grpSpLocks/>
          </p:cNvGrpSpPr>
          <p:nvPr/>
        </p:nvGrpSpPr>
        <p:grpSpPr bwMode="auto">
          <a:xfrm rot="5400000">
            <a:off x="6773862" y="5092701"/>
            <a:ext cx="269875" cy="152400"/>
            <a:chOff x="3216" y="2736"/>
            <a:chExt cx="336" cy="96"/>
          </a:xfrm>
        </p:grpSpPr>
        <p:sp>
          <p:nvSpPr>
            <p:cNvPr id="13477" name="Line 3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78" name="Line 3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36" name="Line 37"/>
          <p:cNvSpPr>
            <a:spLocks noChangeShapeType="1"/>
          </p:cNvSpPr>
          <p:nvPr/>
        </p:nvSpPr>
        <p:spPr bwMode="auto">
          <a:xfrm rot="-5400000">
            <a:off x="6773862" y="5168901"/>
            <a:ext cx="269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37" name="Group 38"/>
          <p:cNvGrpSpPr>
            <a:grpSpLocks/>
          </p:cNvGrpSpPr>
          <p:nvPr/>
        </p:nvGrpSpPr>
        <p:grpSpPr bwMode="auto">
          <a:xfrm>
            <a:off x="6754813" y="4364038"/>
            <a:ext cx="153987" cy="401637"/>
            <a:chOff x="4176" y="2928"/>
            <a:chExt cx="144" cy="408"/>
          </a:xfrm>
        </p:grpSpPr>
        <p:grpSp>
          <p:nvGrpSpPr>
            <p:cNvPr id="13471" name="Group 39"/>
            <p:cNvGrpSpPr>
              <a:grpSpLocks/>
            </p:cNvGrpSpPr>
            <p:nvPr/>
          </p:nvGrpSpPr>
          <p:grpSpPr bwMode="auto">
            <a:xfrm>
              <a:off x="4176" y="3144"/>
              <a:ext cx="144" cy="192"/>
              <a:chOff x="1827" y="2496"/>
              <a:chExt cx="93" cy="96"/>
            </a:xfrm>
          </p:grpSpPr>
          <p:sp>
            <p:nvSpPr>
              <p:cNvPr id="134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76" name="Line 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72" name="Group 42"/>
            <p:cNvGrpSpPr>
              <a:grpSpLocks/>
            </p:cNvGrpSpPr>
            <p:nvPr/>
          </p:nvGrpSpPr>
          <p:grpSpPr bwMode="auto">
            <a:xfrm flipV="1">
              <a:off x="4176" y="2928"/>
              <a:ext cx="144" cy="192"/>
              <a:chOff x="1827" y="2496"/>
              <a:chExt cx="93" cy="96"/>
            </a:xfrm>
          </p:grpSpPr>
          <p:sp>
            <p:nvSpPr>
              <p:cNvPr id="134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74" name="Line 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3338" name="Group 45"/>
          <p:cNvGrpSpPr>
            <a:grpSpLocks/>
          </p:cNvGrpSpPr>
          <p:nvPr/>
        </p:nvGrpSpPr>
        <p:grpSpPr bwMode="auto">
          <a:xfrm>
            <a:off x="6832600" y="4027488"/>
            <a:ext cx="152400" cy="134937"/>
            <a:chOff x="4272" y="2496"/>
            <a:chExt cx="96" cy="192"/>
          </a:xfrm>
        </p:grpSpPr>
        <p:grpSp>
          <p:nvGrpSpPr>
            <p:cNvPr id="13467" name="Group 46"/>
            <p:cNvGrpSpPr>
              <a:grpSpLocks/>
            </p:cNvGrpSpPr>
            <p:nvPr/>
          </p:nvGrpSpPr>
          <p:grpSpPr bwMode="auto">
            <a:xfrm rot="5400000">
              <a:off x="4224" y="2544"/>
              <a:ext cx="192" cy="96"/>
              <a:chOff x="3216" y="2736"/>
              <a:chExt cx="336" cy="96"/>
            </a:xfrm>
          </p:grpSpPr>
          <p:sp>
            <p:nvSpPr>
              <p:cNvPr id="13469" name="Line 4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70" name="Line 4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68" name="Line 49"/>
            <p:cNvSpPr>
              <a:spLocks noChangeShapeType="1"/>
            </p:cNvSpPr>
            <p:nvPr/>
          </p:nvSpPr>
          <p:spPr bwMode="auto">
            <a:xfrm rot="-5400000">
              <a:off x="4224" y="2592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9" name="Group 50"/>
          <p:cNvGrpSpPr>
            <a:grpSpLocks/>
          </p:cNvGrpSpPr>
          <p:nvPr/>
        </p:nvGrpSpPr>
        <p:grpSpPr bwMode="auto">
          <a:xfrm rot="10800000">
            <a:off x="7215188" y="3759200"/>
            <a:ext cx="307975" cy="134938"/>
            <a:chOff x="3216" y="2736"/>
            <a:chExt cx="336" cy="96"/>
          </a:xfrm>
        </p:grpSpPr>
        <p:sp>
          <p:nvSpPr>
            <p:cNvPr id="13465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66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40" name="Line 53"/>
          <p:cNvSpPr>
            <a:spLocks noChangeShapeType="1"/>
          </p:cNvSpPr>
          <p:nvPr/>
        </p:nvSpPr>
        <p:spPr bwMode="auto">
          <a:xfrm>
            <a:off x="7215188" y="3825875"/>
            <a:ext cx="3079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41" name="Group 54"/>
          <p:cNvGrpSpPr>
            <a:grpSpLocks/>
          </p:cNvGrpSpPr>
          <p:nvPr/>
        </p:nvGrpSpPr>
        <p:grpSpPr bwMode="auto">
          <a:xfrm rot="5400000">
            <a:off x="7562056" y="796132"/>
            <a:ext cx="536575" cy="153988"/>
            <a:chOff x="4320" y="1344"/>
            <a:chExt cx="480" cy="96"/>
          </a:xfrm>
        </p:grpSpPr>
        <p:grpSp>
          <p:nvGrpSpPr>
            <p:cNvPr id="13461" name="Group 55"/>
            <p:cNvGrpSpPr>
              <a:grpSpLocks/>
            </p:cNvGrpSpPr>
            <p:nvPr/>
          </p:nvGrpSpPr>
          <p:grpSpPr bwMode="auto">
            <a:xfrm rot="10800000">
              <a:off x="4320" y="1344"/>
              <a:ext cx="480" cy="96"/>
              <a:chOff x="3216" y="2736"/>
              <a:chExt cx="336" cy="96"/>
            </a:xfrm>
          </p:grpSpPr>
          <p:sp>
            <p:nvSpPr>
              <p:cNvPr id="13463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64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62" name="Line 58"/>
            <p:cNvSpPr>
              <a:spLocks noChangeShapeType="1"/>
            </p:cNvSpPr>
            <p:nvPr/>
          </p:nvSpPr>
          <p:spPr bwMode="auto">
            <a:xfrm>
              <a:off x="4320" y="1392"/>
              <a:ext cx="480" cy="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2" name="Group 59"/>
          <p:cNvGrpSpPr>
            <a:grpSpLocks/>
          </p:cNvGrpSpPr>
          <p:nvPr/>
        </p:nvGrpSpPr>
        <p:grpSpPr bwMode="auto">
          <a:xfrm rot="5400000">
            <a:off x="7628731" y="1399382"/>
            <a:ext cx="403225" cy="153988"/>
            <a:chOff x="1824" y="3072"/>
            <a:chExt cx="480" cy="96"/>
          </a:xfrm>
        </p:grpSpPr>
        <p:grpSp>
          <p:nvGrpSpPr>
            <p:cNvPr id="13457" name="Group 60"/>
            <p:cNvGrpSpPr>
              <a:grpSpLocks/>
            </p:cNvGrpSpPr>
            <p:nvPr/>
          </p:nvGrpSpPr>
          <p:grpSpPr bwMode="auto">
            <a:xfrm rot="10800000">
              <a:off x="1824" y="3072"/>
              <a:ext cx="480" cy="96"/>
              <a:chOff x="3216" y="2736"/>
              <a:chExt cx="336" cy="96"/>
            </a:xfrm>
          </p:grpSpPr>
          <p:sp>
            <p:nvSpPr>
              <p:cNvPr id="13459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60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58" name="Line 63"/>
            <p:cNvSpPr>
              <a:spLocks noChangeShapeType="1"/>
            </p:cNvSpPr>
            <p:nvPr/>
          </p:nvSpPr>
          <p:spPr bwMode="auto">
            <a:xfrm>
              <a:off x="1824" y="3120"/>
              <a:ext cx="4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3" name="Group 64"/>
          <p:cNvGrpSpPr>
            <a:grpSpLocks/>
          </p:cNvGrpSpPr>
          <p:nvPr/>
        </p:nvGrpSpPr>
        <p:grpSpPr bwMode="auto">
          <a:xfrm>
            <a:off x="7677150" y="2484438"/>
            <a:ext cx="152400" cy="200025"/>
            <a:chOff x="1827" y="2496"/>
            <a:chExt cx="93" cy="96"/>
          </a:xfrm>
        </p:grpSpPr>
        <p:sp>
          <p:nvSpPr>
            <p:cNvPr id="1345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56" name="Line 6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4" name="Group 67"/>
          <p:cNvGrpSpPr>
            <a:grpSpLocks/>
          </p:cNvGrpSpPr>
          <p:nvPr/>
        </p:nvGrpSpPr>
        <p:grpSpPr bwMode="auto">
          <a:xfrm>
            <a:off x="3376613" y="403225"/>
            <a:ext cx="690562" cy="133350"/>
            <a:chOff x="1824" y="3072"/>
            <a:chExt cx="480" cy="96"/>
          </a:xfrm>
        </p:grpSpPr>
        <p:grpSp>
          <p:nvGrpSpPr>
            <p:cNvPr id="13451" name="Group 68"/>
            <p:cNvGrpSpPr>
              <a:grpSpLocks/>
            </p:cNvGrpSpPr>
            <p:nvPr/>
          </p:nvGrpSpPr>
          <p:grpSpPr bwMode="auto">
            <a:xfrm rot="10800000">
              <a:off x="1824" y="3072"/>
              <a:ext cx="480" cy="96"/>
              <a:chOff x="3216" y="2736"/>
              <a:chExt cx="336" cy="96"/>
            </a:xfrm>
          </p:grpSpPr>
          <p:sp>
            <p:nvSpPr>
              <p:cNvPr id="13453" name="Line 6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54" name="Line 7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52" name="Line 71"/>
            <p:cNvSpPr>
              <a:spLocks noChangeShapeType="1"/>
            </p:cNvSpPr>
            <p:nvPr/>
          </p:nvSpPr>
          <p:spPr bwMode="auto">
            <a:xfrm>
              <a:off x="1824" y="3120"/>
              <a:ext cx="4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5" name="Group 72"/>
          <p:cNvGrpSpPr>
            <a:grpSpLocks/>
          </p:cNvGrpSpPr>
          <p:nvPr/>
        </p:nvGrpSpPr>
        <p:grpSpPr bwMode="auto">
          <a:xfrm>
            <a:off x="1611313" y="403225"/>
            <a:ext cx="230187" cy="133350"/>
            <a:chOff x="1008" y="432"/>
            <a:chExt cx="144" cy="96"/>
          </a:xfrm>
        </p:grpSpPr>
        <p:grpSp>
          <p:nvGrpSpPr>
            <p:cNvPr id="13447" name="Group 73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49" name="Line 7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50" name="Line 7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48" name="Line 76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6" name="Group 77"/>
          <p:cNvGrpSpPr>
            <a:grpSpLocks/>
          </p:cNvGrpSpPr>
          <p:nvPr/>
        </p:nvGrpSpPr>
        <p:grpSpPr bwMode="auto">
          <a:xfrm rot="-5400000">
            <a:off x="2503488" y="422275"/>
            <a:ext cx="134938" cy="230187"/>
            <a:chOff x="1827" y="2496"/>
            <a:chExt cx="93" cy="96"/>
          </a:xfrm>
        </p:grpSpPr>
        <p:sp>
          <p:nvSpPr>
            <p:cNvPr id="1344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46" name="Line 7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7" name="Group 80"/>
          <p:cNvGrpSpPr>
            <a:grpSpLocks/>
          </p:cNvGrpSpPr>
          <p:nvPr/>
        </p:nvGrpSpPr>
        <p:grpSpPr bwMode="auto">
          <a:xfrm>
            <a:off x="5219700" y="403225"/>
            <a:ext cx="230188" cy="133350"/>
            <a:chOff x="1008" y="432"/>
            <a:chExt cx="144" cy="96"/>
          </a:xfrm>
        </p:grpSpPr>
        <p:grpSp>
          <p:nvGrpSpPr>
            <p:cNvPr id="13441" name="Group 81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43" name="Line 8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44" name="Line 8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42" name="Line 84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8" name="Group 85"/>
          <p:cNvGrpSpPr>
            <a:grpSpLocks/>
          </p:cNvGrpSpPr>
          <p:nvPr/>
        </p:nvGrpSpPr>
        <p:grpSpPr bwMode="auto">
          <a:xfrm>
            <a:off x="6754813" y="403225"/>
            <a:ext cx="230187" cy="133350"/>
            <a:chOff x="1008" y="432"/>
            <a:chExt cx="144" cy="96"/>
          </a:xfrm>
        </p:grpSpPr>
        <p:grpSp>
          <p:nvGrpSpPr>
            <p:cNvPr id="13437" name="Group 86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39" name="Line 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40" name="Line 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38" name="Line 89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9" name="Group 90"/>
          <p:cNvGrpSpPr>
            <a:grpSpLocks/>
          </p:cNvGrpSpPr>
          <p:nvPr/>
        </p:nvGrpSpPr>
        <p:grpSpPr bwMode="auto">
          <a:xfrm rot="-5400000">
            <a:off x="972344" y="829469"/>
            <a:ext cx="201612" cy="152400"/>
            <a:chOff x="1008" y="432"/>
            <a:chExt cx="144" cy="96"/>
          </a:xfrm>
        </p:grpSpPr>
        <p:grpSp>
          <p:nvGrpSpPr>
            <p:cNvPr id="13433" name="Group 91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35" name="Line 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36" name="Line 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34" name="Line 94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0" name="Group 95"/>
          <p:cNvGrpSpPr>
            <a:grpSpLocks/>
          </p:cNvGrpSpPr>
          <p:nvPr/>
        </p:nvGrpSpPr>
        <p:grpSpPr bwMode="auto">
          <a:xfrm rot="-5400000">
            <a:off x="972343" y="1500982"/>
            <a:ext cx="201613" cy="152400"/>
            <a:chOff x="1008" y="432"/>
            <a:chExt cx="144" cy="96"/>
          </a:xfrm>
        </p:grpSpPr>
        <p:grpSp>
          <p:nvGrpSpPr>
            <p:cNvPr id="13429" name="Group 96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31" name="Line 9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32" name="Line 9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30" name="Line 99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1" name="Group 100"/>
          <p:cNvGrpSpPr>
            <a:grpSpLocks/>
          </p:cNvGrpSpPr>
          <p:nvPr/>
        </p:nvGrpSpPr>
        <p:grpSpPr bwMode="auto">
          <a:xfrm rot="-5400000">
            <a:off x="972344" y="1870869"/>
            <a:ext cx="201612" cy="152400"/>
            <a:chOff x="1008" y="432"/>
            <a:chExt cx="144" cy="96"/>
          </a:xfrm>
        </p:grpSpPr>
        <p:grpSp>
          <p:nvGrpSpPr>
            <p:cNvPr id="13425" name="Group 101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27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8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26" name="Line 104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2" name="Group 105"/>
          <p:cNvGrpSpPr>
            <a:grpSpLocks/>
          </p:cNvGrpSpPr>
          <p:nvPr/>
        </p:nvGrpSpPr>
        <p:grpSpPr bwMode="auto">
          <a:xfrm rot="-5400000">
            <a:off x="972343" y="2440782"/>
            <a:ext cx="201613" cy="152400"/>
            <a:chOff x="1008" y="432"/>
            <a:chExt cx="144" cy="96"/>
          </a:xfrm>
        </p:grpSpPr>
        <p:grpSp>
          <p:nvGrpSpPr>
            <p:cNvPr id="13421" name="Group 106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23" name="Line 10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4" name="Line 10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22" name="Line 109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3" name="Group 110"/>
          <p:cNvGrpSpPr>
            <a:grpSpLocks/>
          </p:cNvGrpSpPr>
          <p:nvPr/>
        </p:nvGrpSpPr>
        <p:grpSpPr bwMode="auto">
          <a:xfrm rot="-5400000">
            <a:off x="972344" y="3045619"/>
            <a:ext cx="201612" cy="152400"/>
            <a:chOff x="1008" y="432"/>
            <a:chExt cx="144" cy="96"/>
          </a:xfrm>
        </p:grpSpPr>
        <p:grpSp>
          <p:nvGrpSpPr>
            <p:cNvPr id="13417" name="Group 111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19" name="Line 1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0" name="Line 1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18" name="Line 114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4" name="Group 115"/>
          <p:cNvGrpSpPr>
            <a:grpSpLocks/>
          </p:cNvGrpSpPr>
          <p:nvPr/>
        </p:nvGrpSpPr>
        <p:grpSpPr bwMode="auto">
          <a:xfrm rot="-5400000">
            <a:off x="973137" y="3448051"/>
            <a:ext cx="200025" cy="152400"/>
            <a:chOff x="1008" y="432"/>
            <a:chExt cx="144" cy="96"/>
          </a:xfrm>
        </p:grpSpPr>
        <p:grpSp>
          <p:nvGrpSpPr>
            <p:cNvPr id="13413" name="Group 116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15" name="Line 11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16" name="Line 11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14" name="Line 119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55" name="Group 120"/>
          <p:cNvGrpSpPr>
            <a:grpSpLocks/>
          </p:cNvGrpSpPr>
          <p:nvPr/>
        </p:nvGrpSpPr>
        <p:grpSpPr bwMode="auto">
          <a:xfrm rot="-5400000">
            <a:off x="972344" y="4118769"/>
            <a:ext cx="201612" cy="152400"/>
            <a:chOff x="1008" y="432"/>
            <a:chExt cx="144" cy="96"/>
          </a:xfrm>
        </p:grpSpPr>
        <p:grpSp>
          <p:nvGrpSpPr>
            <p:cNvPr id="13409" name="Group 121"/>
            <p:cNvGrpSpPr>
              <a:grpSpLocks/>
            </p:cNvGrpSpPr>
            <p:nvPr/>
          </p:nvGrpSpPr>
          <p:grpSpPr bwMode="auto">
            <a:xfrm rot="10800000">
              <a:off x="1008" y="432"/>
              <a:ext cx="144" cy="96"/>
              <a:chOff x="3216" y="2736"/>
              <a:chExt cx="336" cy="96"/>
            </a:xfrm>
          </p:grpSpPr>
          <p:sp>
            <p:nvSpPr>
              <p:cNvPr id="13411" name="Line 1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12" name="Line 1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10" name="Line 124"/>
            <p:cNvSpPr>
              <a:spLocks noChangeShapeType="1"/>
            </p:cNvSpPr>
            <p:nvPr/>
          </p:nvSpPr>
          <p:spPr bwMode="auto">
            <a:xfrm>
              <a:off x="1008" y="480"/>
              <a:ext cx="144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56" name="Line 125"/>
          <p:cNvSpPr>
            <a:spLocks noChangeShapeType="1"/>
          </p:cNvSpPr>
          <p:nvPr/>
        </p:nvSpPr>
        <p:spPr bwMode="auto">
          <a:xfrm>
            <a:off x="3990975" y="3087688"/>
            <a:ext cx="3838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57" name="Rectangle 126"/>
          <p:cNvSpPr>
            <a:spLocks noChangeArrowheads="1"/>
          </p:cNvSpPr>
          <p:nvPr/>
        </p:nvSpPr>
        <p:spPr bwMode="auto">
          <a:xfrm rot="-5400000">
            <a:off x="7404100" y="3065463"/>
            <a:ext cx="403225" cy="44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58" name="Rectangle 127"/>
          <p:cNvSpPr>
            <a:spLocks noChangeArrowheads="1"/>
          </p:cNvSpPr>
          <p:nvPr/>
        </p:nvSpPr>
        <p:spPr bwMode="auto">
          <a:xfrm rot="-5400000">
            <a:off x="6956425" y="3065463"/>
            <a:ext cx="403225" cy="44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3359" name="Group 128"/>
          <p:cNvGrpSpPr>
            <a:grpSpLocks/>
          </p:cNvGrpSpPr>
          <p:nvPr/>
        </p:nvGrpSpPr>
        <p:grpSpPr bwMode="auto">
          <a:xfrm rot="16200000" flipH="1">
            <a:off x="7675562" y="3335338"/>
            <a:ext cx="130175" cy="177800"/>
            <a:chOff x="1827" y="2496"/>
            <a:chExt cx="93" cy="96"/>
          </a:xfrm>
        </p:grpSpPr>
        <p:sp>
          <p:nvSpPr>
            <p:cNvPr id="1340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08" name="Line 13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60" name="Group 131"/>
          <p:cNvGrpSpPr>
            <a:grpSpLocks/>
          </p:cNvGrpSpPr>
          <p:nvPr/>
        </p:nvGrpSpPr>
        <p:grpSpPr bwMode="auto">
          <a:xfrm rot="-5400000" flipH="1" flipV="1">
            <a:off x="6958806" y="3334544"/>
            <a:ext cx="130175" cy="179388"/>
            <a:chOff x="1827" y="2496"/>
            <a:chExt cx="93" cy="96"/>
          </a:xfrm>
        </p:grpSpPr>
        <p:sp>
          <p:nvSpPr>
            <p:cNvPr id="1340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06" name="Line 13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61" name="Text Box 134"/>
          <p:cNvSpPr txBox="1">
            <a:spLocks noChangeArrowheads="1"/>
          </p:cNvSpPr>
          <p:nvPr/>
        </p:nvSpPr>
        <p:spPr bwMode="auto">
          <a:xfrm>
            <a:off x="6950075" y="3170238"/>
            <a:ext cx="4143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13362" name="Text Box 135"/>
          <p:cNvSpPr txBox="1">
            <a:spLocks noChangeArrowheads="1"/>
          </p:cNvSpPr>
          <p:nvPr/>
        </p:nvSpPr>
        <p:spPr bwMode="auto">
          <a:xfrm>
            <a:off x="7358063" y="3170238"/>
            <a:ext cx="4143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grpSp>
        <p:nvGrpSpPr>
          <p:cNvPr id="13363" name="Group 136"/>
          <p:cNvGrpSpPr>
            <a:grpSpLocks/>
          </p:cNvGrpSpPr>
          <p:nvPr/>
        </p:nvGrpSpPr>
        <p:grpSpPr bwMode="auto">
          <a:xfrm>
            <a:off x="3836988" y="3222625"/>
            <a:ext cx="153987" cy="201613"/>
            <a:chOff x="1827" y="2496"/>
            <a:chExt cx="93" cy="96"/>
          </a:xfrm>
        </p:grpSpPr>
        <p:sp>
          <p:nvSpPr>
            <p:cNvPr id="1340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04" name="Line 138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64" name="Line 139"/>
          <p:cNvSpPr>
            <a:spLocks noChangeShapeType="1"/>
          </p:cNvSpPr>
          <p:nvPr/>
        </p:nvSpPr>
        <p:spPr bwMode="auto">
          <a:xfrm flipH="1">
            <a:off x="5449888" y="4833938"/>
            <a:ext cx="1458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65" name="Line 140"/>
          <p:cNvSpPr>
            <a:spLocks noChangeShapeType="1"/>
          </p:cNvSpPr>
          <p:nvPr/>
        </p:nvSpPr>
        <p:spPr bwMode="auto">
          <a:xfrm>
            <a:off x="5449888" y="4833938"/>
            <a:ext cx="0" cy="738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66" name="Group 141"/>
          <p:cNvGrpSpPr>
            <a:grpSpLocks/>
          </p:cNvGrpSpPr>
          <p:nvPr/>
        </p:nvGrpSpPr>
        <p:grpSpPr bwMode="auto">
          <a:xfrm rot="5400000" flipH="1">
            <a:off x="5652294" y="4785519"/>
            <a:ext cx="133350" cy="230188"/>
            <a:chOff x="1827" y="2496"/>
            <a:chExt cx="93" cy="96"/>
          </a:xfrm>
        </p:grpSpPr>
        <p:sp>
          <p:nvSpPr>
            <p:cNvPr id="1340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02" name="Line 14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67" name="Line 144"/>
          <p:cNvSpPr>
            <a:spLocks noChangeShapeType="1"/>
          </p:cNvSpPr>
          <p:nvPr/>
        </p:nvSpPr>
        <p:spPr bwMode="auto">
          <a:xfrm flipH="1">
            <a:off x="3990975" y="4833938"/>
            <a:ext cx="145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68" name="Group 145"/>
          <p:cNvGrpSpPr>
            <a:grpSpLocks/>
          </p:cNvGrpSpPr>
          <p:nvPr/>
        </p:nvGrpSpPr>
        <p:grpSpPr bwMode="auto">
          <a:xfrm rot="-5400000">
            <a:off x="5114132" y="4785519"/>
            <a:ext cx="133350" cy="230187"/>
            <a:chOff x="1827" y="2496"/>
            <a:chExt cx="93" cy="96"/>
          </a:xfrm>
        </p:grpSpPr>
        <p:sp>
          <p:nvSpPr>
            <p:cNvPr id="1339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00" name="Line 14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69" name="Line 148"/>
          <p:cNvSpPr>
            <a:spLocks noChangeShapeType="1"/>
          </p:cNvSpPr>
          <p:nvPr/>
        </p:nvSpPr>
        <p:spPr bwMode="auto">
          <a:xfrm>
            <a:off x="4989513" y="3624263"/>
            <a:ext cx="0" cy="1209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0" name="Line 149"/>
          <p:cNvSpPr>
            <a:spLocks noChangeShapeType="1"/>
          </p:cNvSpPr>
          <p:nvPr/>
        </p:nvSpPr>
        <p:spPr bwMode="auto">
          <a:xfrm flipH="1">
            <a:off x="3990975" y="3624263"/>
            <a:ext cx="99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71" name="Group 150"/>
          <p:cNvGrpSpPr>
            <a:grpSpLocks/>
          </p:cNvGrpSpPr>
          <p:nvPr/>
        </p:nvGrpSpPr>
        <p:grpSpPr bwMode="auto">
          <a:xfrm flipV="1">
            <a:off x="4835525" y="3692525"/>
            <a:ext cx="153988" cy="201613"/>
            <a:chOff x="1827" y="2496"/>
            <a:chExt cx="93" cy="96"/>
          </a:xfrm>
        </p:grpSpPr>
        <p:sp>
          <p:nvSpPr>
            <p:cNvPr id="1339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98" name="Line 15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72" name="Group 153"/>
          <p:cNvGrpSpPr>
            <a:grpSpLocks/>
          </p:cNvGrpSpPr>
          <p:nvPr/>
        </p:nvGrpSpPr>
        <p:grpSpPr bwMode="auto">
          <a:xfrm flipV="1">
            <a:off x="3990975" y="2684463"/>
            <a:ext cx="447675" cy="403225"/>
            <a:chOff x="2678" y="1573"/>
            <a:chExt cx="280" cy="288"/>
          </a:xfrm>
        </p:grpSpPr>
        <p:sp>
          <p:nvSpPr>
            <p:cNvPr id="13392" name="Rectangle 154"/>
            <p:cNvSpPr>
              <a:spLocks noChangeArrowheads="1"/>
            </p:cNvSpPr>
            <p:nvPr/>
          </p:nvSpPr>
          <p:spPr bwMode="auto">
            <a:xfrm rot="-5400000">
              <a:off x="2674" y="1577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393" name="Group 155"/>
            <p:cNvGrpSpPr>
              <a:grpSpLocks/>
            </p:cNvGrpSpPr>
            <p:nvPr/>
          </p:nvGrpSpPr>
          <p:grpSpPr bwMode="auto">
            <a:xfrm rot="-5400000" flipH="1" flipV="1">
              <a:off x="2687" y="1758"/>
              <a:ext cx="93" cy="112"/>
              <a:chOff x="1827" y="2496"/>
              <a:chExt cx="93" cy="96"/>
            </a:xfrm>
          </p:grpSpPr>
          <p:sp>
            <p:nvSpPr>
              <p:cNvPr id="133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39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94" name="Text Box 158"/>
            <p:cNvSpPr txBox="1">
              <a:spLocks noChangeArrowheads="1"/>
            </p:cNvSpPr>
            <p:nvPr/>
          </p:nvSpPr>
          <p:spPr bwMode="auto">
            <a:xfrm flipH="1" flipV="1">
              <a:off x="2689" y="1621"/>
              <a:ext cx="259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</p:grpSp>
      <p:sp>
        <p:nvSpPr>
          <p:cNvPr id="13373" name="Text Box 159"/>
          <p:cNvSpPr txBox="1">
            <a:spLocks noChangeArrowheads="1"/>
          </p:cNvSpPr>
          <p:nvPr/>
        </p:nvSpPr>
        <p:spPr bwMode="auto">
          <a:xfrm>
            <a:off x="5449888" y="3894138"/>
            <a:ext cx="920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Reception/Clerical Area</a:t>
            </a:r>
          </a:p>
        </p:txBody>
      </p:sp>
      <p:sp>
        <p:nvSpPr>
          <p:cNvPr id="13374" name="Text Box 160"/>
          <p:cNvSpPr txBox="1">
            <a:spLocks noChangeArrowheads="1"/>
          </p:cNvSpPr>
          <p:nvPr/>
        </p:nvSpPr>
        <p:spPr bwMode="auto">
          <a:xfrm>
            <a:off x="3990975" y="4027488"/>
            <a:ext cx="920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Office</a:t>
            </a:r>
          </a:p>
        </p:txBody>
      </p:sp>
      <p:sp>
        <p:nvSpPr>
          <p:cNvPr id="13375" name="Text Box 161"/>
          <p:cNvSpPr txBox="1">
            <a:spLocks noChangeArrowheads="1"/>
          </p:cNvSpPr>
          <p:nvPr/>
        </p:nvSpPr>
        <p:spPr bwMode="auto">
          <a:xfrm>
            <a:off x="4298950" y="5168900"/>
            <a:ext cx="920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Office</a:t>
            </a:r>
          </a:p>
        </p:txBody>
      </p:sp>
      <p:sp>
        <p:nvSpPr>
          <p:cNvPr id="13376" name="Text Box 162"/>
          <p:cNvSpPr txBox="1">
            <a:spLocks noChangeArrowheads="1"/>
          </p:cNvSpPr>
          <p:nvPr/>
        </p:nvSpPr>
        <p:spPr bwMode="auto">
          <a:xfrm>
            <a:off x="5757863" y="5168900"/>
            <a:ext cx="920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Office</a:t>
            </a:r>
          </a:p>
        </p:txBody>
      </p:sp>
      <p:sp>
        <p:nvSpPr>
          <p:cNvPr id="13379" name="Text Box 165"/>
          <p:cNvSpPr txBox="1">
            <a:spLocks noChangeArrowheads="1"/>
          </p:cNvSpPr>
          <p:nvPr/>
        </p:nvSpPr>
        <p:spPr bwMode="auto">
          <a:xfrm>
            <a:off x="2840038" y="4027488"/>
            <a:ext cx="920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Overhead Door</a:t>
            </a:r>
          </a:p>
        </p:txBody>
      </p:sp>
      <p:sp>
        <p:nvSpPr>
          <p:cNvPr id="13380" name="Text Box 166"/>
          <p:cNvSpPr txBox="1">
            <a:spLocks noChangeArrowheads="1"/>
          </p:cNvSpPr>
          <p:nvPr/>
        </p:nvSpPr>
        <p:spPr bwMode="auto">
          <a:xfrm>
            <a:off x="6754813" y="1074738"/>
            <a:ext cx="92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Overhead Doors</a:t>
            </a:r>
          </a:p>
        </p:txBody>
      </p:sp>
      <p:sp>
        <p:nvSpPr>
          <p:cNvPr id="13381" name="Text Box 167"/>
          <p:cNvSpPr txBox="1">
            <a:spLocks noChangeArrowheads="1"/>
          </p:cNvSpPr>
          <p:nvPr/>
        </p:nvSpPr>
        <p:spPr bwMode="auto">
          <a:xfrm>
            <a:off x="3146425" y="48339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3382" name="Text Box 168"/>
          <p:cNvSpPr txBox="1">
            <a:spLocks noChangeArrowheads="1"/>
          </p:cNvSpPr>
          <p:nvPr/>
        </p:nvSpPr>
        <p:spPr bwMode="auto">
          <a:xfrm>
            <a:off x="228600" y="2551113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3383" name="Text Box 169"/>
          <p:cNvSpPr txBox="1">
            <a:spLocks noChangeArrowheads="1"/>
          </p:cNvSpPr>
          <p:nvPr/>
        </p:nvSpPr>
        <p:spPr bwMode="auto">
          <a:xfrm>
            <a:off x="8062913" y="2551113"/>
            <a:ext cx="719137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3384" name="Text Box 170"/>
          <p:cNvSpPr txBox="1">
            <a:spLocks noChangeArrowheads="1"/>
          </p:cNvSpPr>
          <p:nvPr/>
        </p:nvSpPr>
        <p:spPr bwMode="auto">
          <a:xfrm>
            <a:off x="4298950" y="0"/>
            <a:ext cx="719138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3387" name="Oval 173"/>
          <p:cNvSpPr>
            <a:spLocks noChangeArrowheads="1"/>
          </p:cNvSpPr>
          <p:nvPr/>
        </p:nvSpPr>
        <p:spPr bwMode="auto">
          <a:xfrm>
            <a:off x="2743200" y="533400"/>
            <a:ext cx="3486150" cy="14255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88" name="Line 174"/>
          <p:cNvSpPr>
            <a:spLocks noChangeShapeType="1"/>
          </p:cNvSpPr>
          <p:nvPr/>
        </p:nvSpPr>
        <p:spPr bwMode="auto">
          <a:xfrm flipV="1">
            <a:off x="8291513" y="403225"/>
            <a:ext cx="0" cy="67151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9" name="Line 175"/>
          <p:cNvSpPr>
            <a:spLocks noChangeShapeType="1"/>
          </p:cNvSpPr>
          <p:nvPr/>
        </p:nvSpPr>
        <p:spPr bwMode="auto">
          <a:xfrm>
            <a:off x="8137525" y="738188"/>
            <a:ext cx="3063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90" name="Text Box 176"/>
          <p:cNvSpPr txBox="1">
            <a:spLocks noChangeArrowheads="1"/>
          </p:cNvSpPr>
          <p:nvPr/>
        </p:nvSpPr>
        <p:spPr bwMode="auto">
          <a:xfrm>
            <a:off x="8062913" y="201613"/>
            <a:ext cx="458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N</a:t>
            </a:r>
          </a:p>
        </p:txBody>
      </p:sp>
      <p:graphicFrame>
        <p:nvGraphicFramePr>
          <p:cNvPr id="13314" name="Object 17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827020"/>
              </p:ext>
            </p:extLst>
          </p:nvPr>
        </p:nvGraphicFramePr>
        <p:xfrm>
          <a:off x="914400" y="56308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308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91" name="Text Box 178"/>
          <p:cNvSpPr txBox="1">
            <a:spLocks noChangeArrowheads="1"/>
          </p:cNvSpPr>
          <p:nvPr/>
        </p:nvSpPr>
        <p:spPr bwMode="auto">
          <a:xfrm>
            <a:off x="6629400" y="5715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  <p:sp>
        <p:nvSpPr>
          <p:cNvPr id="181" name="Text Box 163"/>
          <p:cNvSpPr txBox="1">
            <a:spLocks noChangeArrowheads="1"/>
          </p:cNvSpPr>
          <p:nvPr/>
        </p:nvSpPr>
        <p:spPr bwMode="auto">
          <a:xfrm>
            <a:off x="2225675" y="1343025"/>
            <a:ext cx="920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Shop and Fabrication Area</a:t>
            </a:r>
          </a:p>
        </p:txBody>
      </p:sp>
      <p:sp>
        <p:nvSpPr>
          <p:cNvPr id="182" name="Text Box 164"/>
          <p:cNvSpPr txBox="1">
            <a:spLocks noChangeArrowheads="1"/>
          </p:cNvSpPr>
          <p:nvPr/>
        </p:nvSpPr>
        <p:spPr bwMode="auto">
          <a:xfrm>
            <a:off x="5603875" y="1343025"/>
            <a:ext cx="107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Shipping and Maintenance</a:t>
            </a:r>
          </a:p>
        </p:txBody>
      </p:sp>
      <p:sp>
        <p:nvSpPr>
          <p:cNvPr id="183" name="Text Box 171"/>
          <p:cNvSpPr txBox="1">
            <a:spLocks noChangeArrowheads="1"/>
          </p:cNvSpPr>
          <p:nvPr/>
        </p:nvSpPr>
        <p:spPr bwMode="auto">
          <a:xfrm>
            <a:off x="3303588" y="738188"/>
            <a:ext cx="91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Overhead Door</a:t>
            </a:r>
          </a:p>
        </p:txBody>
      </p:sp>
      <p:sp>
        <p:nvSpPr>
          <p:cNvPr id="184" name="Text Box 172"/>
          <p:cNvSpPr txBox="1">
            <a:spLocks noChangeArrowheads="1"/>
          </p:cNvSpPr>
          <p:nvPr/>
        </p:nvSpPr>
        <p:spPr bwMode="auto">
          <a:xfrm>
            <a:off x="3990975" y="1274763"/>
            <a:ext cx="920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Paint Finishing Room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6594F77-1A71-4D3E-ABE8-D72630F8C25D}" type="slidenum">
              <a:rPr lang="en-US"/>
              <a:pPr>
                <a:defRPr/>
              </a:pPr>
              <a:t>438</a:t>
            </a:fld>
            <a:endParaRPr lang="en-US" dirty="0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2nd ITERATION (cont'd)</a:t>
            </a:r>
          </a:p>
        </p:txBody>
      </p:sp>
      <p:graphicFrame>
        <p:nvGraphicFramePr>
          <p:cNvPr id="14338" name="Object 4" descr="This is a picture of the burn time clock showing 10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502306458"/>
              </p:ext>
            </p:extLst>
          </p:nvPr>
        </p:nvGraphicFramePr>
        <p:xfrm>
          <a:off x="1143000" y="38862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862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443663" y="35242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6A59B35-BB45-40F7-8EA5-E7EA23F718F1}" type="slidenum">
              <a:rPr lang="en-US"/>
              <a:pPr>
                <a:defRPr/>
              </a:pPr>
              <a:t>439</a:t>
            </a:fld>
            <a:endParaRPr lang="en-US" dirty="0"/>
          </a:p>
        </p:txBody>
      </p:sp>
      <p:pic>
        <p:nvPicPr>
          <p:cNvPr id="15364" name="Picture 2" descr="This is a picture of the front of the same noncombustibl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434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5362" name="Object 4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919350"/>
              </p:ext>
            </p:extLst>
          </p:nvPr>
        </p:nvGraphicFramePr>
        <p:xfrm>
          <a:off x="1028700" y="5764213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00" y="5764213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5753100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C2AC281-365F-425D-AD14-CE6B76913411}" type="slidenum">
              <a:rPr lang="en-US"/>
              <a:pPr>
                <a:defRPr/>
              </a:pPr>
              <a:t>440</a:t>
            </a:fld>
            <a:endParaRPr lang="en-US" dirty="0"/>
          </a:p>
        </p:txBody>
      </p:sp>
      <p:pic>
        <p:nvPicPr>
          <p:cNvPr id="16388" name="Picture 2" descr="This is a picture of the front and side of the same noncombustibl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838200" y="3581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65532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6386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937813"/>
              </p:ext>
            </p:extLst>
          </p:nvPr>
        </p:nvGraphicFramePr>
        <p:xfrm>
          <a:off x="985838" y="5764213"/>
          <a:ext cx="5818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5764213"/>
                        <a:ext cx="5818187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5681663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9D2AF7F-B941-4D95-AD18-59CAA17F1CAE}" type="slidenum">
              <a:rPr lang="en-US"/>
              <a:pPr>
                <a:defRPr/>
              </a:pPr>
              <a:t>441</a:t>
            </a:fld>
            <a:endParaRPr lang="en-US" dirty="0"/>
          </a:p>
        </p:txBody>
      </p:sp>
      <p:pic>
        <p:nvPicPr>
          <p:cNvPr id="17412" name="Picture 2" descr="This is a picture of the back of the same noncombustibl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66700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8153400" y="3429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7410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072951"/>
              </p:ext>
            </p:extLst>
          </p:nvPr>
        </p:nvGraphicFramePr>
        <p:xfrm>
          <a:off x="1166813" y="5729288"/>
          <a:ext cx="5818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3" y="5729288"/>
                        <a:ext cx="5818187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5891213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518376F-5BF4-4E28-A4B3-F4B20ED34FC3}" type="slidenum">
              <a:rPr lang="en-US"/>
              <a:pPr>
                <a:defRPr/>
              </a:pPr>
              <a:t>442</a:t>
            </a:fld>
            <a:endParaRPr lang="en-US" dirty="0"/>
          </a:p>
        </p:txBody>
      </p:sp>
      <p:pic>
        <p:nvPicPr>
          <p:cNvPr id="18436" name="Picture 2" descr="This is a picture of the other side of the same noncombustibl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5562600" y="3733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8434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67078"/>
              </p:ext>
            </p:extLst>
          </p:nvPr>
        </p:nvGraphicFramePr>
        <p:xfrm>
          <a:off x="1057275" y="574040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574040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5767388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  <p:sp>
        <p:nvSpPr>
          <p:cNvPr id="18440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DC4A937-6DD1-4ED7-B737-A01133DEE875}" type="slidenum">
              <a:rPr lang="en-US"/>
              <a:pPr>
                <a:defRPr/>
              </a:pPr>
              <a:t>443</a:t>
            </a:fld>
            <a:endParaRPr lang="en-US" dirty="0"/>
          </a:p>
        </p:txBody>
      </p:sp>
      <p:sp>
        <p:nvSpPr>
          <p:cNvPr id="19460" name="Rectangle 179"/>
          <p:cNvSpPr>
            <a:spLocks noChangeArrowheads="1"/>
          </p:cNvSpPr>
          <p:nvPr/>
        </p:nvSpPr>
        <p:spPr bwMode="auto">
          <a:xfrm>
            <a:off x="0" y="-76200"/>
            <a:ext cx="9144000" cy="586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9461" name="Group 18"/>
          <p:cNvGrpSpPr>
            <a:grpSpLocks/>
          </p:cNvGrpSpPr>
          <p:nvPr/>
        </p:nvGrpSpPr>
        <p:grpSpPr bwMode="auto">
          <a:xfrm rot="10800000">
            <a:off x="6324600" y="6248400"/>
            <a:ext cx="304800" cy="152400"/>
            <a:chOff x="3216" y="2736"/>
            <a:chExt cx="336" cy="96"/>
          </a:xfrm>
        </p:grpSpPr>
        <p:sp>
          <p:nvSpPr>
            <p:cNvPr id="19636" name="Line 1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37" name="Line 2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9462" name="Group 21"/>
          <p:cNvGrpSpPr>
            <a:grpSpLocks/>
          </p:cNvGrpSpPr>
          <p:nvPr/>
        </p:nvGrpSpPr>
        <p:grpSpPr bwMode="auto">
          <a:xfrm rot="10800000">
            <a:off x="5715000" y="6248400"/>
            <a:ext cx="304800" cy="152400"/>
            <a:chOff x="3216" y="2736"/>
            <a:chExt cx="336" cy="96"/>
          </a:xfrm>
        </p:grpSpPr>
        <p:sp>
          <p:nvSpPr>
            <p:cNvPr id="19634" name="Line 2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35" name="Line 2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9463" name="Group 24"/>
          <p:cNvGrpSpPr>
            <a:grpSpLocks/>
          </p:cNvGrpSpPr>
          <p:nvPr/>
        </p:nvGrpSpPr>
        <p:grpSpPr bwMode="auto">
          <a:xfrm rot="10800000">
            <a:off x="4876800" y="6248400"/>
            <a:ext cx="304800" cy="152400"/>
            <a:chOff x="3216" y="2736"/>
            <a:chExt cx="336" cy="96"/>
          </a:xfrm>
        </p:grpSpPr>
        <p:sp>
          <p:nvSpPr>
            <p:cNvPr id="19632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33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9464" name="Group 30"/>
          <p:cNvGrpSpPr>
            <a:grpSpLocks/>
          </p:cNvGrpSpPr>
          <p:nvPr/>
        </p:nvGrpSpPr>
        <p:grpSpPr bwMode="auto">
          <a:xfrm rot="10800000">
            <a:off x="4267200" y="6248400"/>
            <a:ext cx="304800" cy="152400"/>
            <a:chOff x="3216" y="2736"/>
            <a:chExt cx="336" cy="96"/>
          </a:xfrm>
        </p:grpSpPr>
        <p:sp>
          <p:nvSpPr>
            <p:cNvPr id="19630" name="Line 3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631" name="Line 3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9465" name="Group 180"/>
          <p:cNvGrpSpPr>
            <a:grpSpLocks/>
          </p:cNvGrpSpPr>
          <p:nvPr/>
        </p:nvGrpSpPr>
        <p:grpSpPr bwMode="auto">
          <a:xfrm>
            <a:off x="415925" y="152400"/>
            <a:ext cx="8388350" cy="5410200"/>
            <a:chOff x="144" y="0"/>
            <a:chExt cx="5356" cy="3984"/>
          </a:xfrm>
        </p:grpSpPr>
        <p:sp>
          <p:nvSpPr>
            <p:cNvPr id="19467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8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9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0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1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3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4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75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19626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19628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29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27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6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1962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25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477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8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79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80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81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19622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23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482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83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19616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196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21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617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196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19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9484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19612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19614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15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13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5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19610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11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486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87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19606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19608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09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07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8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19602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19604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05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03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9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196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0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0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19596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19598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99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97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1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19592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94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95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93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2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195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1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3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19586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88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89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87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4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19582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84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85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83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5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19578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80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81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79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6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19574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76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77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75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7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19570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72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73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71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8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19566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68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69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67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9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19562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64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65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63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500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19558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60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61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59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501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19554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19556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57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55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02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03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504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9505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195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53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506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1955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51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07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19508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19509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1954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49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10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1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512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1954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47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13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514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195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45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15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6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517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1954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43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518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88"/>
              <a:chOff x="2678" y="1573"/>
              <a:chExt cx="280" cy="288"/>
            </a:xfrm>
          </p:grpSpPr>
          <p:sp>
            <p:nvSpPr>
              <p:cNvPr id="19537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9538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1954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41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39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8" y="1660"/>
                <a:ext cx="25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9519" name="Text Box 159"/>
            <p:cNvSpPr txBox="1">
              <a:spLocks noChangeArrowheads="1"/>
            </p:cNvSpPr>
            <p:nvPr/>
          </p:nvSpPr>
          <p:spPr bwMode="auto">
            <a:xfrm>
              <a:off x="3408" y="2783"/>
              <a:ext cx="576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19520" name="Text Box 160"/>
            <p:cNvSpPr txBox="1">
              <a:spLocks noChangeArrowheads="1"/>
            </p:cNvSpPr>
            <p:nvPr/>
          </p:nvSpPr>
          <p:spPr bwMode="auto">
            <a:xfrm>
              <a:off x="2496" y="2880"/>
              <a:ext cx="57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19521" name="Text Box 161"/>
            <p:cNvSpPr txBox="1">
              <a:spLocks noChangeArrowheads="1"/>
            </p:cNvSpPr>
            <p:nvPr/>
          </p:nvSpPr>
          <p:spPr bwMode="auto">
            <a:xfrm>
              <a:off x="2688" y="3696"/>
              <a:ext cx="57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19522" name="Text Box 162"/>
            <p:cNvSpPr txBox="1">
              <a:spLocks noChangeArrowheads="1"/>
            </p:cNvSpPr>
            <p:nvPr/>
          </p:nvSpPr>
          <p:spPr bwMode="auto">
            <a:xfrm>
              <a:off x="3601" y="3696"/>
              <a:ext cx="575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19525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19526" name="Text Box 166"/>
            <p:cNvSpPr txBox="1">
              <a:spLocks noChangeArrowheads="1"/>
            </p:cNvSpPr>
            <p:nvPr/>
          </p:nvSpPr>
          <p:spPr bwMode="auto">
            <a:xfrm>
              <a:off x="4224" y="767"/>
              <a:ext cx="57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19527" name="Text Box 167"/>
            <p:cNvSpPr txBox="1">
              <a:spLocks noChangeArrowheads="1"/>
            </p:cNvSpPr>
            <p:nvPr/>
          </p:nvSpPr>
          <p:spPr bwMode="auto">
            <a:xfrm>
              <a:off x="1968" y="3456"/>
              <a:ext cx="460" cy="25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9528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54" cy="25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9529" name="Text Box 169"/>
            <p:cNvSpPr txBox="1">
              <a:spLocks noChangeArrowheads="1"/>
            </p:cNvSpPr>
            <p:nvPr/>
          </p:nvSpPr>
          <p:spPr bwMode="auto">
            <a:xfrm>
              <a:off x="5040" y="1824"/>
              <a:ext cx="460" cy="25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9530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60" cy="25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9533" name="Oval 173"/>
            <p:cNvSpPr>
              <a:spLocks noChangeArrowheads="1"/>
            </p:cNvSpPr>
            <p:nvPr/>
          </p:nvSpPr>
          <p:spPr bwMode="auto">
            <a:xfrm>
              <a:off x="1728" y="337"/>
              <a:ext cx="2304" cy="1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534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35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36" name="Text Box 176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</p:grpSp>
      <p:graphicFrame>
        <p:nvGraphicFramePr>
          <p:cNvPr id="19458" name="Object 17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307976"/>
              </p:ext>
            </p:extLst>
          </p:nvPr>
        </p:nvGraphicFramePr>
        <p:xfrm>
          <a:off x="1039813" y="5738813"/>
          <a:ext cx="5818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813" y="5738813"/>
                        <a:ext cx="5818187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6" name="Text Box 178"/>
          <p:cNvSpPr txBox="1">
            <a:spLocks noChangeArrowheads="1"/>
          </p:cNvSpPr>
          <p:nvPr/>
        </p:nvSpPr>
        <p:spPr bwMode="auto">
          <a:xfrm>
            <a:off x="6172200" y="5715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  <p:sp>
        <p:nvSpPr>
          <p:cNvPr id="182" name="Text Box 163"/>
          <p:cNvSpPr txBox="1">
            <a:spLocks noChangeArrowheads="1"/>
          </p:cNvSpPr>
          <p:nvPr/>
        </p:nvSpPr>
        <p:spPr bwMode="auto">
          <a:xfrm>
            <a:off x="2370492" y="1456063"/>
            <a:ext cx="902108" cy="54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Shop and Fabrication Area</a:t>
            </a:r>
          </a:p>
        </p:txBody>
      </p:sp>
      <p:sp>
        <p:nvSpPr>
          <p:cNvPr id="183" name="Text Box 164"/>
          <p:cNvSpPr txBox="1">
            <a:spLocks noChangeArrowheads="1"/>
          </p:cNvSpPr>
          <p:nvPr/>
        </p:nvSpPr>
        <p:spPr bwMode="auto">
          <a:xfrm>
            <a:off x="5678221" y="1456063"/>
            <a:ext cx="1052459" cy="39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Shipping and Maintenance</a:t>
            </a:r>
          </a:p>
        </p:txBody>
      </p:sp>
      <p:sp>
        <p:nvSpPr>
          <p:cNvPr id="184" name="Text Box 171"/>
          <p:cNvSpPr txBox="1">
            <a:spLocks noChangeArrowheads="1"/>
          </p:cNvSpPr>
          <p:nvPr/>
        </p:nvSpPr>
        <p:spPr bwMode="auto">
          <a:xfrm>
            <a:off x="3422951" y="869414"/>
            <a:ext cx="902108" cy="39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Overhead Door</a:t>
            </a:r>
          </a:p>
        </p:txBody>
      </p:sp>
      <p:sp>
        <p:nvSpPr>
          <p:cNvPr id="185" name="Text Box 172"/>
          <p:cNvSpPr txBox="1">
            <a:spLocks noChangeArrowheads="1"/>
          </p:cNvSpPr>
          <p:nvPr/>
        </p:nvSpPr>
        <p:spPr bwMode="auto">
          <a:xfrm>
            <a:off x="4099532" y="1390880"/>
            <a:ext cx="902108" cy="54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Paint Finishing Room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1F95372-2DB8-47FD-B320-F03BBEED5443}" type="slidenum">
              <a:rPr lang="en-US"/>
              <a:pPr>
                <a:defRPr/>
              </a:pPr>
              <a:t>444</a:t>
            </a:fld>
            <a:endParaRPr lang="en-US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3rd ITERATION</a:t>
            </a:r>
          </a:p>
        </p:txBody>
      </p:sp>
      <p:graphicFrame>
        <p:nvGraphicFramePr>
          <p:cNvPr id="20482" name="Object 4" descr="This is a picture of the burn time clock showing 12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763877957"/>
              </p:ext>
            </p:extLst>
          </p:nvPr>
        </p:nvGraphicFramePr>
        <p:xfrm>
          <a:off x="1295400" y="3733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733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577013" y="33528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5178508-2F7B-4543-84D8-3969BE5DAF11}" type="slidenum">
              <a:rPr lang="en-US"/>
              <a:pPr>
                <a:defRPr/>
              </a:pPr>
              <a:t>445</a:t>
            </a:fld>
            <a:endParaRPr lang="en-US" dirty="0"/>
          </a:p>
        </p:txBody>
      </p:sp>
      <p:pic>
        <p:nvPicPr>
          <p:cNvPr id="21508" name="Picture 2" descr="This is a picture of the front of the same noncombustibl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44196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1506" name="Object 6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617612"/>
              </p:ext>
            </p:extLst>
          </p:nvPr>
        </p:nvGraphicFramePr>
        <p:xfrm>
          <a:off x="842963" y="56483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3" y="56483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143625" y="52673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E35040F-68E1-4748-BB0B-9701B117177F}" type="slidenum">
              <a:rPr lang="en-US"/>
              <a:pPr>
                <a:defRPr/>
              </a:pPr>
              <a:t>446</a:t>
            </a:fld>
            <a:endParaRPr lang="en-US" dirty="0"/>
          </a:p>
        </p:txBody>
      </p:sp>
      <p:pic>
        <p:nvPicPr>
          <p:cNvPr id="22532" name="Picture 2" descr="This is a picture of the front and side of the same noncombustibl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620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6172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2530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176288"/>
              </p:ext>
            </p:extLst>
          </p:nvPr>
        </p:nvGraphicFramePr>
        <p:xfrm>
          <a:off x="914400" y="56546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546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8"/>
          <p:cNvSpPr txBox="1">
            <a:spLocks noChangeArrowheads="1"/>
          </p:cNvSpPr>
          <p:nvPr/>
        </p:nvSpPr>
        <p:spPr bwMode="auto">
          <a:xfrm>
            <a:off x="6215063" y="53101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8" descr="This is a picture of the front and side of the same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4"/>
          <p:cNvSpPr txBox="1">
            <a:spLocks noChangeArrowheads="1"/>
          </p:cNvSpPr>
          <p:nvPr/>
        </p:nvSpPr>
        <p:spPr bwMode="auto">
          <a:xfrm>
            <a:off x="5410200" y="5029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9396" name="Text Box 5"/>
          <p:cNvSpPr txBox="1">
            <a:spLocks noChangeArrowheads="1"/>
          </p:cNvSpPr>
          <p:nvPr/>
        </p:nvSpPr>
        <p:spPr bwMode="auto">
          <a:xfrm>
            <a:off x="17526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 flipV="1">
            <a:off x="2362200" y="3429000"/>
            <a:ext cx="15240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8" name="Line 7"/>
          <p:cNvSpPr>
            <a:spLocks noChangeShapeType="1"/>
          </p:cNvSpPr>
          <p:nvPr/>
        </p:nvSpPr>
        <p:spPr bwMode="auto">
          <a:xfrm flipV="1">
            <a:off x="5867400" y="3124200"/>
            <a:ext cx="0" cy="1905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581E5A2-969A-4CBA-9334-8688A01AD56B}" type="slidenum">
              <a:rPr lang="en-US"/>
              <a:pPr>
                <a:defRPr/>
              </a:pPr>
              <a:t>420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ED8FB3C-92A5-4349-8665-4DBBA5D05A4E}" type="slidenum">
              <a:rPr lang="en-US"/>
              <a:pPr>
                <a:defRPr/>
              </a:pPr>
              <a:t>447</a:t>
            </a:fld>
            <a:endParaRPr lang="en-US" dirty="0"/>
          </a:p>
        </p:txBody>
      </p:sp>
      <p:pic>
        <p:nvPicPr>
          <p:cNvPr id="23556" name="Picture 2" descr="This is a picture of the back of the same noncombustibl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2743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8153400" y="3124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3554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252150"/>
              </p:ext>
            </p:extLst>
          </p:nvPr>
        </p:nvGraphicFramePr>
        <p:xfrm>
          <a:off x="828675" y="564038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564038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6115050" y="52816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56038FD-0E8A-4C09-B1F4-EDA2A93F7464}" type="slidenum">
              <a:rPr lang="en-US"/>
              <a:pPr>
                <a:defRPr/>
              </a:pPr>
              <a:t>448</a:t>
            </a:fld>
            <a:endParaRPr lang="en-US" dirty="0"/>
          </a:p>
        </p:txBody>
      </p:sp>
      <p:pic>
        <p:nvPicPr>
          <p:cNvPr id="24580" name="Picture 2" descr="This is a picture of the other side of the same noncombustibl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55626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24578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465039"/>
              </p:ext>
            </p:extLst>
          </p:nvPr>
        </p:nvGraphicFramePr>
        <p:xfrm>
          <a:off x="942975" y="56689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975" y="56689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6257925" y="53101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  <p:sp>
        <p:nvSpPr>
          <p:cNvPr id="24584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32FF7C2-DE84-4CD1-A88D-43E6577D81BD}" type="slidenum">
              <a:rPr lang="en-US"/>
              <a:pPr>
                <a:defRPr/>
              </a:pPr>
              <a:t>449</a:t>
            </a:fld>
            <a:endParaRPr lang="en-US" dirty="0"/>
          </a:p>
        </p:txBody>
      </p:sp>
      <p:sp>
        <p:nvSpPr>
          <p:cNvPr id="25604" name="Rectangle 179"/>
          <p:cNvSpPr>
            <a:spLocks noChangeArrowheads="1"/>
          </p:cNvSpPr>
          <p:nvPr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5605" name="Group 180"/>
          <p:cNvGrpSpPr>
            <a:grpSpLocks/>
          </p:cNvGrpSpPr>
          <p:nvPr/>
        </p:nvGrpSpPr>
        <p:grpSpPr bwMode="auto">
          <a:xfrm>
            <a:off x="285750" y="0"/>
            <a:ext cx="8628063" cy="5410200"/>
            <a:chOff x="144" y="0"/>
            <a:chExt cx="5342" cy="4032"/>
          </a:xfrm>
        </p:grpSpPr>
        <p:sp>
          <p:nvSpPr>
            <p:cNvPr id="25607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08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09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0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1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2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3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4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15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25778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25780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81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79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6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257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77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7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25774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75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8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25772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73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9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25770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71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20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21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22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23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25768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69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24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25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25766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67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26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27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25760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2576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65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61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2576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63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628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25756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25758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59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57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9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25754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55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30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31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25750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25752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53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51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2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25746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25748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49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47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3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257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45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4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25740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25742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43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41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5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25736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38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39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37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6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2573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35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7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25730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32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33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31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8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25726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28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29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27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9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25722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24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25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23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0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25718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20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21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19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1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25714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16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17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15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2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25710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12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13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11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3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25706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08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09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07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4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25702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04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05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03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45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25698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25700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01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699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46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47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48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5649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256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97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50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256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95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51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25652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25653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256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93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54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55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56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256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91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57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58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256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89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59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0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61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256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87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62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88"/>
              <a:chOff x="2678" y="1573"/>
              <a:chExt cx="280" cy="288"/>
            </a:xfrm>
          </p:grpSpPr>
          <p:sp>
            <p:nvSpPr>
              <p:cNvPr id="25681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682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2568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685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683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8" y="1620"/>
                <a:ext cx="259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5663" name="Text Box 159"/>
            <p:cNvSpPr txBox="1">
              <a:spLocks noChangeArrowheads="1"/>
            </p:cNvSpPr>
            <p:nvPr/>
          </p:nvSpPr>
          <p:spPr bwMode="auto">
            <a:xfrm>
              <a:off x="3408" y="2784"/>
              <a:ext cx="57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25664" name="Text Box 160"/>
            <p:cNvSpPr txBox="1">
              <a:spLocks noChangeArrowheads="1"/>
            </p:cNvSpPr>
            <p:nvPr/>
          </p:nvSpPr>
          <p:spPr bwMode="auto">
            <a:xfrm>
              <a:off x="2496" y="2880"/>
              <a:ext cx="57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25665" name="Text Box 161"/>
            <p:cNvSpPr txBox="1">
              <a:spLocks noChangeArrowheads="1"/>
            </p:cNvSpPr>
            <p:nvPr/>
          </p:nvSpPr>
          <p:spPr bwMode="auto">
            <a:xfrm>
              <a:off x="2688" y="3696"/>
              <a:ext cx="57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25666" name="Text Box 162"/>
            <p:cNvSpPr txBox="1">
              <a:spLocks noChangeArrowheads="1"/>
            </p:cNvSpPr>
            <p:nvPr/>
          </p:nvSpPr>
          <p:spPr bwMode="auto">
            <a:xfrm>
              <a:off x="3601" y="3696"/>
              <a:ext cx="57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25667" name="Text Box 163"/>
            <p:cNvSpPr txBox="1">
              <a:spLocks noChangeArrowheads="1"/>
            </p:cNvSpPr>
            <p:nvPr/>
          </p:nvSpPr>
          <p:spPr bwMode="auto">
            <a:xfrm>
              <a:off x="1392" y="959"/>
              <a:ext cx="576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25668" name="Text Box 164"/>
            <p:cNvSpPr txBox="1">
              <a:spLocks noChangeArrowheads="1"/>
            </p:cNvSpPr>
            <p:nvPr/>
          </p:nvSpPr>
          <p:spPr bwMode="auto">
            <a:xfrm>
              <a:off x="3504" y="959"/>
              <a:ext cx="672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25669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25670" name="Text Box 166"/>
            <p:cNvSpPr txBox="1">
              <a:spLocks noChangeArrowheads="1"/>
            </p:cNvSpPr>
            <p:nvPr/>
          </p:nvSpPr>
          <p:spPr bwMode="auto">
            <a:xfrm>
              <a:off x="4224" y="721"/>
              <a:ext cx="5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25671" name="Text Box 167"/>
            <p:cNvSpPr txBox="1">
              <a:spLocks noChangeArrowheads="1"/>
            </p:cNvSpPr>
            <p:nvPr/>
          </p:nvSpPr>
          <p:spPr bwMode="auto">
            <a:xfrm>
              <a:off x="2016" y="3409"/>
              <a:ext cx="447" cy="25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25672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40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25673" name="Text Box 169"/>
            <p:cNvSpPr txBox="1">
              <a:spLocks noChangeArrowheads="1"/>
            </p:cNvSpPr>
            <p:nvPr/>
          </p:nvSpPr>
          <p:spPr bwMode="auto">
            <a:xfrm>
              <a:off x="5040" y="1824"/>
              <a:ext cx="446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25674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46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25675" name="Text Box 171"/>
            <p:cNvSpPr txBox="1">
              <a:spLocks noChangeArrowheads="1"/>
            </p:cNvSpPr>
            <p:nvPr/>
          </p:nvSpPr>
          <p:spPr bwMode="auto">
            <a:xfrm>
              <a:off x="2064" y="528"/>
              <a:ext cx="5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25677" name="Oval 173"/>
            <p:cNvSpPr>
              <a:spLocks noChangeArrowheads="1"/>
            </p:cNvSpPr>
            <p:nvPr/>
          </p:nvSpPr>
          <p:spPr bwMode="auto">
            <a:xfrm>
              <a:off x="2784" y="442"/>
              <a:ext cx="768" cy="8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78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9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80" name="Text Box 176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25676" name="Text Box 172"/>
            <p:cNvSpPr txBox="1">
              <a:spLocks noChangeArrowheads="1"/>
            </p:cNvSpPr>
            <p:nvPr/>
          </p:nvSpPr>
          <p:spPr bwMode="auto">
            <a:xfrm>
              <a:off x="2496" y="959"/>
              <a:ext cx="576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</p:grpSp>
      <p:graphicFrame>
        <p:nvGraphicFramePr>
          <p:cNvPr id="25602" name="Object 17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549621"/>
              </p:ext>
            </p:extLst>
          </p:nvPr>
        </p:nvGraphicFramePr>
        <p:xfrm>
          <a:off x="838200" y="567213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67213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178"/>
          <p:cNvSpPr txBox="1">
            <a:spLocks noChangeArrowheads="1"/>
          </p:cNvSpPr>
          <p:nvPr/>
        </p:nvSpPr>
        <p:spPr bwMode="auto">
          <a:xfrm>
            <a:off x="6705600" y="54864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B62905F-D3EA-4B95-AC7F-31B462D0680B}" type="slidenum">
              <a:rPr lang="en-US"/>
              <a:pPr>
                <a:defRPr/>
              </a:pPr>
              <a:t>450</a:t>
            </a:fld>
            <a:endParaRPr lang="en-US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3rd ITERATION (cont'd)</a:t>
            </a:r>
          </a:p>
        </p:txBody>
      </p:sp>
      <p:graphicFrame>
        <p:nvGraphicFramePr>
          <p:cNvPr id="26626" name="Object 4" descr="This is a picture of the burn time clock showing 14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582116325"/>
              </p:ext>
            </p:extLst>
          </p:nvPr>
        </p:nvGraphicFramePr>
        <p:xfrm>
          <a:off x="1066800" y="3581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81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367463" y="32289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01F693B-609A-4527-B080-19C28F43349B}" type="slidenum">
              <a:rPr lang="en-US"/>
              <a:pPr>
                <a:defRPr/>
              </a:pPr>
              <a:t>451</a:t>
            </a:fld>
            <a:endParaRPr lang="en-US" dirty="0"/>
          </a:p>
        </p:txBody>
      </p:sp>
      <p:pic>
        <p:nvPicPr>
          <p:cNvPr id="27652" name="Picture 2" descr="This is a picture of the front of the same noncombustibl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44196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7650" name="Object 4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094778"/>
              </p:ext>
            </p:extLst>
          </p:nvPr>
        </p:nvGraphicFramePr>
        <p:xfrm>
          <a:off x="828675" y="5586413"/>
          <a:ext cx="58181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5586413"/>
                        <a:ext cx="5818188" cy="1219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5557838" y="52101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0C944E9-E0AE-43F3-A26D-B9576A171670}" type="slidenum">
              <a:rPr lang="en-US"/>
              <a:pPr>
                <a:defRPr/>
              </a:pPr>
              <a:t>452</a:t>
            </a:fld>
            <a:endParaRPr lang="en-US" dirty="0"/>
          </a:p>
        </p:txBody>
      </p:sp>
      <p:pic>
        <p:nvPicPr>
          <p:cNvPr id="28676" name="Picture 2" descr="This is a picture of the front and side of the same noncombustibl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7620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6172200" y="396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8674" name="Object 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387681"/>
              </p:ext>
            </p:extLst>
          </p:nvPr>
        </p:nvGraphicFramePr>
        <p:xfrm>
          <a:off x="714375" y="5600700"/>
          <a:ext cx="58181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5600700"/>
                        <a:ext cx="5818188" cy="1219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5429250" y="52482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59B190D-1C23-4EA5-A05C-F42749E109E1}" type="slidenum">
              <a:rPr lang="en-US"/>
              <a:pPr>
                <a:defRPr/>
              </a:pPr>
              <a:t>453</a:t>
            </a:fld>
            <a:endParaRPr lang="en-US" dirty="0"/>
          </a:p>
        </p:txBody>
      </p:sp>
      <p:pic>
        <p:nvPicPr>
          <p:cNvPr id="29700" name="Picture 2" descr="This is a picture of the back of the same noncombustibl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2743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8001000" y="3505200"/>
            <a:ext cx="711200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9698" name="Object 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246087"/>
              </p:ext>
            </p:extLst>
          </p:nvPr>
        </p:nvGraphicFramePr>
        <p:xfrm>
          <a:off x="814388" y="5605463"/>
          <a:ext cx="581818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5605463"/>
                        <a:ext cx="5818187" cy="1219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529263" y="52387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5F6EFF3-1772-4E31-B1AC-2066F245FE11}" type="slidenum">
              <a:rPr lang="en-US"/>
              <a:pPr>
                <a:defRPr/>
              </a:pPr>
              <a:t>454</a:t>
            </a:fld>
            <a:endParaRPr lang="en-US" dirty="0"/>
          </a:p>
        </p:txBody>
      </p:sp>
      <p:pic>
        <p:nvPicPr>
          <p:cNvPr id="30724" name="Picture 2" descr="This is a picture of the other side of the same noncombustibl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6705600" y="3429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0722" name="Object 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507158"/>
              </p:ext>
            </p:extLst>
          </p:nvPr>
        </p:nvGraphicFramePr>
        <p:xfrm>
          <a:off x="1123950" y="5581650"/>
          <a:ext cx="58181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5581650"/>
                        <a:ext cx="5818188" cy="1219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5838825" y="52292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  <p:sp>
        <p:nvSpPr>
          <p:cNvPr id="30728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F38E7E2-1666-45BA-8151-430AB75D25E8}" type="slidenum">
              <a:rPr lang="en-US"/>
              <a:pPr>
                <a:defRPr/>
              </a:pPr>
              <a:t>455</a:t>
            </a:fld>
            <a:endParaRPr lang="en-US" dirty="0"/>
          </a:p>
        </p:txBody>
      </p:sp>
      <p:sp>
        <p:nvSpPr>
          <p:cNvPr id="31748" name="Rectangle 17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1749" name="Group 180"/>
          <p:cNvGrpSpPr>
            <a:grpSpLocks/>
          </p:cNvGrpSpPr>
          <p:nvPr/>
        </p:nvGrpSpPr>
        <p:grpSpPr bwMode="auto">
          <a:xfrm>
            <a:off x="187325" y="76200"/>
            <a:ext cx="8804275" cy="5562600"/>
            <a:chOff x="144" y="0"/>
            <a:chExt cx="5333" cy="4032"/>
          </a:xfrm>
        </p:grpSpPr>
        <p:sp>
          <p:nvSpPr>
            <p:cNvPr id="31751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2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3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4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5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6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7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8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59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31922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1924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25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23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0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319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1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1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31918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9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2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31916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7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3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31914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5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64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5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6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67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31912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3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68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69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31910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1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70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71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31904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3190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09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905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3190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07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1772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31900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31902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03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01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3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31898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99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74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75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31894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31896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97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95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6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31890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1892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93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91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7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318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9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8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31884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1886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87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85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9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31880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82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83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81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0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3187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9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1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31874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76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77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75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2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31870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72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73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71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3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31866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68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9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67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4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31862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64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5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63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5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31858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60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1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59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6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31854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56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57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55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7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31850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52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53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51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8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31846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48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49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47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9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31842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1844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45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43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0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91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792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1793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3184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41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94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3183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39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5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31796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31797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3183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37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8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99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00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3183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35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01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02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3183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33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03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4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05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3183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31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06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88"/>
              <a:chOff x="2678" y="1573"/>
              <a:chExt cx="280" cy="288"/>
            </a:xfrm>
          </p:grpSpPr>
          <p:sp>
            <p:nvSpPr>
              <p:cNvPr id="31825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26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3182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29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27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9" y="1658"/>
                <a:ext cx="259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807" name="Text Box 159"/>
            <p:cNvSpPr txBox="1">
              <a:spLocks noChangeArrowheads="1"/>
            </p:cNvSpPr>
            <p:nvPr/>
          </p:nvSpPr>
          <p:spPr bwMode="auto">
            <a:xfrm>
              <a:off x="3408" y="2784"/>
              <a:ext cx="576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31808" name="Text Box 160"/>
            <p:cNvSpPr txBox="1">
              <a:spLocks noChangeArrowheads="1"/>
            </p:cNvSpPr>
            <p:nvPr/>
          </p:nvSpPr>
          <p:spPr bwMode="auto">
            <a:xfrm>
              <a:off x="2497" y="2880"/>
              <a:ext cx="575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1809" name="Text Box 161"/>
            <p:cNvSpPr txBox="1">
              <a:spLocks noChangeArrowheads="1"/>
            </p:cNvSpPr>
            <p:nvPr/>
          </p:nvSpPr>
          <p:spPr bwMode="auto">
            <a:xfrm>
              <a:off x="2687" y="3696"/>
              <a:ext cx="577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1810" name="Text Box 162"/>
            <p:cNvSpPr txBox="1">
              <a:spLocks noChangeArrowheads="1"/>
            </p:cNvSpPr>
            <p:nvPr/>
          </p:nvSpPr>
          <p:spPr bwMode="auto">
            <a:xfrm>
              <a:off x="3600" y="3696"/>
              <a:ext cx="576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1811" name="Text Box 163"/>
            <p:cNvSpPr txBox="1">
              <a:spLocks noChangeArrowheads="1"/>
            </p:cNvSpPr>
            <p:nvPr/>
          </p:nvSpPr>
          <p:spPr bwMode="auto">
            <a:xfrm>
              <a:off x="1393" y="960"/>
              <a:ext cx="575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31812" name="Text Box 164"/>
            <p:cNvSpPr txBox="1">
              <a:spLocks noChangeArrowheads="1"/>
            </p:cNvSpPr>
            <p:nvPr/>
          </p:nvSpPr>
          <p:spPr bwMode="auto">
            <a:xfrm>
              <a:off x="3503" y="960"/>
              <a:ext cx="673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31813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31814" name="Text Box 166"/>
            <p:cNvSpPr txBox="1">
              <a:spLocks noChangeArrowheads="1"/>
            </p:cNvSpPr>
            <p:nvPr/>
          </p:nvSpPr>
          <p:spPr bwMode="auto">
            <a:xfrm>
              <a:off x="4224" y="72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31815" name="Text Box 167"/>
            <p:cNvSpPr txBox="1">
              <a:spLocks noChangeArrowheads="1"/>
            </p:cNvSpPr>
            <p:nvPr/>
          </p:nvSpPr>
          <p:spPr bwMode="auto">
            <a:xfrm>
              <a:off x="2016" y="3408"/>
              <a:ext cx="437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31816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31" cy="24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31817" name="Text Box 169"/>
            <p:cNvSpPr txBox="1">
              <a:spLocks noChangeArrowheads="1"/>
            </p:cNvSpPr>
            <p:nvPr/>
          </p:nvSpPr>
          <p:spPr bwMode="auto">
            <a:xfrm>
              <a:off x="5040" y="1824"/>
              <a:ext cx="437" cy="24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31818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37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31819" name="Text Box 171"/>
            <p:cNvSpPr txBox="1">
              <a:spLocks noChangeArrowheads="1"/>
            </p:cNvSpPr>
            <p:nvPr/>
          </p:nvSpPr>
          <p:spPr bwMode="auto">
            <a:xfrm>
              <a:off x="2065" y="528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31821" name="Oval 173"/>
            <p:cNvSpPr>
              <a:spLocks noChangeArrowheads="1"/>
            </p:cNvSpPr>
            <p:nvPr/>
          </p:nvSpPr>
          <p:spPr bwMode="auto">
            <a:xfrm>
              <a:off x="2784" y="480"/>
              <a:ext cx="768" cy="8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822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23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24" name="Text Box 176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31820" name="Text Box 172"/>
            <p:cNvSpPr txBox="1">
              <a:spLocks noChangeArrowheads="1"/>
            </p:cNvSpPr>
            <p:nvPr/>
          </p:nvSpPr>
          <p:spPr bwMode="auto">
            <a:xfrm>
              <a:off x="2496" y="960"/>
              <a:ext cx="575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</p:grpSp>
      <p:graphicFrame>
        <p:nvGraphicFramePr>
          <p:cNvPr id="31746" name="Object 17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352720"/>
              </p:ext>
            </p:extLst>
          </p:nvPr>
        </p:nvGraphicFramePr>
        <p:xfrm>
          <a:off x="990600" y="5767388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767388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0" name="Text Box 178"/>
          <p:cNvSpPr txBox="1">
            <a:spLocks noChangeArrowheads="1"/>
          </p:cNvSpPr>
          <p:nvPr/>
        </p:nvSpPr>
        <p:spPr bwMode="auto">
          <a:xfrm>
            <a:off x="6705600" y="5715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4541D26-A6BE-4ABC-946C-F31D5CB50F2D}" type="slidenum">
              <a:rPr lang="en-US"/>
              <a:pPr>
                <a:defRPr/>
              </a:pPr>
              <a:t>456</a:t>
            </a:fld>
            <a:endParaRPr 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4th ITERATION</a:t>
            </a:r>
          </a:p>
        </p:txBody>
      </p:sp>
      <p:graphicFrame>
        <p:nvGraphicFramePr>
          <p:cNvPr id="2" name="Object 4" descr="This is a picture of the burn time clock showing 16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3420458792"/>
              </p:ext>
            </p:extLst>
          </p:nvPr>
        </p:nvGraphicFramePr>
        <p:xfrm>
          <a:off x="1143000" y="38100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429375" y="34432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6" descr="This is a picture of the side of the same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1028"/>
          <p:cNvSpPr txBox="1">
            <a:spLocks noChangeArrowheads="1"/>
          </p:cNvSpPr>
          <p:nvPr/>
        </p:nvSpPr>
        <p:spPr bwMode="auto">
          <a:xfrm>
            <a:off x="6324600" y="4953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0420" name="Line 1029"/>
          <p:cNvSpPr>
            <a:spLocks noChangeShapeType="1"/>
          </p:cNvSpPr>
          <p:nvPr/>
        </p:nvSpPr>
        <p:spPr bwMode="auto">
          <a:xfrm flipH="1" flipV="1">
            <a:off x="5791200" y="3733800"/>
            <a:ext cx="9144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E37C8C0-AE4B-4B7B-831C-549AB1ADC494}" type="slidenum">
              <a:rPr lang="en-US"/>
              <a:pPr>
                <a:defRPr/>
              </a:pPr>
              <a:t>421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CF8FA19-A047-49CD-B20F-215822E2BBD4}" type="slidenum">
              <a:rPr lang="en-US"/>
              <a:pPr>
                <a:defRPr/>
              </a:pPr>
              <a:t>457</a:t>
            </a:fld>
            <a:endParaRPr lang="en-US" dirty="0"/>
          </a:p>
        </p:txBody>
      </p:sp>
      <p:pic>
        <p:nvPicPr>
          <p:cNvPr id="33796" name="Picture 2" descr="This is a picture of the front of the same noncombustibl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44958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3794" name="Object 5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771228"/>
              </p:ext>
            </p:extLst>
          </p:nvPr>
        </p:nvGraphicFramePr>
        <p:xfrm>
          <a:off x="814388" y="56737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56737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115050" y="53197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B96F800-B214-47CD-BD49-D9ED92AF5D96}" type="slidenum">
              <a:rPr lang="en-US"/>
              <a:pPr>
                <a:defRPr/>
              </a:pPr>
              <a:t>458</a:t>
            </a:fld>
            <a:endParaRPr lang="en-US" dirty="0"/>
          </a:p>
        </p:txBody>
      </p:sp>
      <p:pic>
        <p:nvPicPr>
          <p:cNvPr id="34820" name="Picture 2" descr="This is a picture of the front and side of the same noncombustibl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6858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6096000" y="3810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4818" name="Object 8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442007"/>
              </p:ext>
            </p:extLst>
          </p:nvPr>
        </p:nvGraphicFramePr>
        <p:xfrm>
          <a:off x="900113" y="56546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6546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6200775" y="52959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83CBB6D-089A-4899-A151-8A8EFB5BC74B}" type="slidenum">
              <a:rPr lang="en-US"/>
              <a:pPr>
                <a:defRPr/>
              </a:pPr>
              <a:t>459</a:t>
            </a:fld>
            <a:endParaRPr lang="en-US" dirty="0"/>
          </a:p>
        </p:txBody>
      </p:sp>
      <p:pic>
        <p:nvPicPr>
          <p:cNvPr id="35844" name="Picture 2" descr="This is a picture of the back of the same noncombustibl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29718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8153400" y="2819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5842" name="Object 7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127177"/>
              </p:ext>
            </p:extLst>
          </p:nvPr>
        </p:nvGraphicFramePr>
        <p:xfrm>
          <a:off x="714375" y="564991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564991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6015038" y="52863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969F449-4B16-4EBD-B43A-D4B990A8B1A0}" type="slidenum">
              <a:rPr lang="en-US"/>
              <a:pPr>
                <a:defRPr/>
              </a:pPr>
              <a:t>460</a:t>
            </a:fld>
            <a:endParaRPr lang="en-US" dirty="0"/>
          </a:p>
        </p:txBody>
      </p:sp>
      <p:pic>
        <p:nvPicPr>
          <p:cNvPr id="36868" name="Picture 2" descr="This is a picture of the other side of the same noncombustibl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6705600" y="3581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6866" name="Object 7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927660"/>
              </p:ext>
            </p:extLst>
          </p:nvPr>
        </p:nvGraphicFramePr>
        <p:xfrm>
          <a:off x="857250" y="564038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564038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6157913" y="52720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  <p:sp>
        <p:nvSpPr>
          <p:cNvPr id="36872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551671F-F5C2-4CAC-8BE2-BA22C7E6AB2B}" type="slidenum">
              <a:rPr lang="en-US"/>
              <a:pPr>
                <a:defRPr/>
              </a:pPr>
              <a:t>461</a:t>
            </a:fld>
            <a:endParaRPr lang="en-US" dirty="0"/>
          </a:p>
        </p:txBody>
      </p:sp>
      <p:sp>
        <p:nvSpPr>
          <p:cNvPr id="37892" name="Rectangle 179"/>
          <p:cNvSpPr>
            <a:spLocks noChangeArrowheads="1"/>
          </p:cNvSpPr>
          <p:nvPr/>
        </p:nvSpPr>
        <p:spPr bwMode="auto">
          <a:xfrm>
            <a:off x="0" y="0"/>
            <a:ext cx="91440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893" name="Text Box 169"/>
          <p:cNvSpPr txBox="1">
            <a:spLocks noChangeArrowheads="1"/>
          </p:cNvSpPr>
          <p:nvPr/>
        </p:nvSpPr>
        <p:spPr bwMode="auto">
          <a:xfrm>
            <a:off x="8194675" y="25527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pSp>
        <p:nvGrpSpPr>
          <p:cNvPr id="37894" name="Group 180"/>
          <p:cNvGrpSpPr>
            <a:grpSpLocks/>
          </p:cNvGrpSpPr>
          <p:nvPr/>
        </p:nvGrpSpPr>
        <p:grpSpPr bwMode="auto">
          <a:xfrm>
            <a:off x="228600" y="152400"/>
            <a:ext cx="8534400" cy="5410200"/>
            <a:chOff x="144" y="0"/>
            <a:chExt cx="5184" cy="4032"/>
          </a:xfrm>
        </p:grpSpPr>
        <p:sp>
          <p:nvSpPr>
            <p:cNvPr id="37896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7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8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9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00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01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02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03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04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38066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8068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69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67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5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380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65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6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38062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63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7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38060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61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8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38058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59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09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10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11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12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38056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57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13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14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38054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55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15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16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38048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3805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53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49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3805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51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7917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38044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38046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47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45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8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38042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43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19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20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38038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38040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41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39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1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38034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8036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37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35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2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3803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33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3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38028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38030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31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29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4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38024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26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27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25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5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3802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3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6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38018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20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21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19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7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38014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16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17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15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8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38010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12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13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11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9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38006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08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09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07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0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38002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04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05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03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1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37998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8000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01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99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2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37994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7996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97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95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3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37990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7992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93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91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4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37986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37988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89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87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35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36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937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7938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3798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85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39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3798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83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40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37941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37942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3798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81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43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4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45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3797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79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46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47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379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77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48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9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50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379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75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51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99"/>
              <a:chOff x="2678" y="1573"/>
              <a:chExt cx="280" cy="299"/>
            </a:xfrm>
          </p:grpSpPr>
          <p:sp>
            <p:nvSpPr>
              <p:cNvPr id="37969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970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3797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73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71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90" y="1712"/>
                <a:ext cx="259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7952" name="Text Box 159"/>
            <p:cNvSpPr txBox="1">
              <a:spLocks noChangeArrowheads="1"/>
            </p:cNvSpPr>
            <p:nvPr/>
          </p:nvSpPr>
          <p:spPr bwMode="auto">
            <a:xfrm>
              <a:off x="3408" y="2784"/>
              <a:ext cx="57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37953" name="Text Box 160"/>
            <p:cNvSpPr txBox="1">
              <a:spLocks noChangeArrowheads="1"/>
            </p:cNvSpPr>
            <p:nvPr/>
          </p:nvSpPr>
          <p:spPr bwMode="auto">
            <a:xfrm>
              <a:off x="2496" y="2880"/>
              <a:ext cx="57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7954" name="Text Box 161"/>
            <p:cNvSpPr txBox="1">
              <a:spLocks noChangeArrowheads="1"/>
            </p:cNvSpPr>
            <p:nvPr/>
          </p:nvSpPr>
          <p:spPr bwMode="auto">
            <a:xfrm>
              <a:off x="2688" y="3696"/>
              <a:ext cx="57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7955" name="Text Box 162"/>
            <p:cNvSpPr txBox="1">
              <a:spLocks noChangeArrowheads="1"/>
            </p:cNvSpPr>
            <p:nvPr/>
          </p:nvSpPr>
          <p:spPr bwMode="auto">
            <a:xfrm>
              <a:off x="3600" y="3696"/>
              <a:ext cx="57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37956" name="Text Box 163"/>
            <p:cNvSpPr txBox="1">
              <a:spLocks noChangeArrowheads="1"/>
            </p:cNvSpPr>
            <p:nvPr/>
          </p:nvSpPr>
          <p:spPr bwMode="auto">
            <a:xfrm>
              <a:off x="1392" y="959"/>
              <a:ext cx="576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37957" name="Text Box 164"/>
            <p:cNvSpPr txBox="1">
              <a:spLocks noChangeArrowheads="1"/>
            </p:cNvSpPr>
            <p:nvPr/>
          </p:nvSpPr>
          <p:spPr bwMode="auto">
            <a:xfrm>
              <a:off x="3504" y="959"/>
              <a:ext cx="672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37958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37959" name="Text Box 166"/>
            <p:cNvSpPr txBox="1">
              <a:spLocks noChangeArrowheads="1"/>
            </p:cNvSpPr>
            <p:nvPr/>
          </p:nvSpPr>
          <p:spPr bwMode="auto">
            <a:xfrm>
              <a:off x="4224" y="768"/>
              <a:ext cx="57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37960" name="Text Box 167"/>
            <p:cNvSpPr txBox="1">
              <a:spLocks noChangeArrowheads="1"/>
            </p:cNvSpPr>
            <p:nvPr/>
          </p:nvSpPr>
          <p:spPr bwMode="auto">
            <a:xfrm>
              <a:off x="1920" y="3360"/>
              <a:ext cx="438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37961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32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37962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38" cy="25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37963" name="Text Box 171"/>
            <p:cNvSpPr txBox="1">
              <a:spLocks noChangeArrowheads="1"/>
            </p:cNvSpPr>
            <p:nvPr/>
          </p:nvSpPr>
          <p:spPr bwMode="auto">
            <a:xfrm>
              <a:off x="2064" y="528"/>
              <a:ext cx="576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37964" name="Text Box 172"/>
            <p:cNvSpPr txBox="1">
              <a:spLocks noChangeArrowheads="1"/>
            </p:cNvSpPr>
            <p:nvPr/>
          </p:nvSpPr>
          <p:spPr bwMode="auto">
            <a:xfrm>
              <a:off x="2496" y="959"/>
              <a:ext cx="576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  <p:sp>
          <p:nvSpPr>
            <p:cNvPr id="37965" name="Oval 173"/>
            <p:cNvSpPr>
              <a:spLocks noChangeArrowheads="1"/>
            </p:cNvSpPr>
            <p:nvPr/>
          </p:nvSpPr>
          <p:spPr bwMode="auto">
            <a:xfrm>
              <a:off x="2928" y="96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966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7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8" name="Text Box 176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</p:grpSp>
      <p:graphicFrame>
        <p:nvGraphicFramePr>
          <p:cNvPr id="37890" name="Object 177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940423"/>
              </p:ext>
            </p:extLst>
          </p:nvPr>
        </p:nvGraphicFramePr>
        <p:xfrm>
          <a:off x="914400" y="56483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5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6483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Text Box 178"/>
          <p:cNvSpPr txBox="1">
            <a:spLocks noChangeArrowheads="1"/>
          </p:cNvSpPr>
          <p:nvPr/>
        </p:nvSpPr>
        <p:spPr bwMode="auto">
          <a:xfrm>
            <a:off x="6858000" y="56769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C8DE8CA-B801-4905-88DB-B22BC5109E0B}" type="slidenum">
              <a:rPr lang="en-US"/>
              <a:pPr>
                <a:defRPr/>
              </a:pPr>
              <a:t>462</a:t>
            </a:fld>
            <a:endParaRPr lang="en-US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8914" name="Object 4" descr="This is a picture of the burn time clock showing 1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209255283"/>
              </p:ext>
            </p:extLst>
          </p:nvPr>
        </p:nvGraphicFramePr>
        <p:xfrm>
          <a:off x="1219200" y="38020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020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510338" y="3429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83F467A-E02A-4D5A-9BA7-99D98F26E96B}" type="slidenum">
              <a:rPr lang="en-US"/>
              <a:pPr>
                <a:defRPr/>
              </a:pPr>
              <a:t>463</a:t>
            </a:fld>
            <a:endParaRPr lang="en-US" dirty="0"/>
          </a:p>
        </p:txBody>
      </p:sp>
      <p:pic>
        <p:nvPicPr>
          <p:cNvPr id="39940" name="Picture 2" descr="This is a picture of the front of the same noncombustibl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44958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9938" name="Object 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272784"/>
              </p:ext>
            </p:extLst>
          </p:nvPr>
        </p:nvGraphicFramePr>
        <p:xfrm>
          <a:off x="1133475" y="5732463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3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5732463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5857875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E9C4FDB-0886-42F8-924C-A182FE212A41}" type="slidenum">
              <a:rPr lang="en-US"/>
              <a:pPr>
                <a:defRPr/>
              </a:pPr>
              <a:t>464</a:t>
            </a:fld>
            <a:endParaRPr lang="en-US" dirty="0"/>
          </a:p>
        </p:txBody>
      </p:sp>
      <p:pic>
        <p:nvPicPr>
          <p:cNvPr id="40964" name="Picture 2" descr="This is a picture of the front and side of the same noncombustibl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6858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6172200" y="3810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0962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895689"/>
              </p:ext>
            </p:extLst>
          </p:nvPr>
        </p:nvGraphicFramePr>
        <p:xfrm>
          <a:off x="919163" y="5751513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163" y="5751513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5629275" y="54054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24B2CD5-1015-4C59-9880-CEDB66B1B8F9}" type="slidenum">
              <a:rPr lang="en-US"/>
              <a:pPr>
                <a:defRPr/>
              </a:pPr>
              <a:t>465</a:t>
            </a:fld>
            <a:endParaRPr lang="en-US" dirty="0"/>
          </a:p>
        </p:txBody>
      </p:sp>
      <p:pic>
        <p:nvPicPr>
          <p:cNvPr id="41988" name="Picture 2" descr="This is a picture of the back of the same noncombustibl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30480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8229600" y="2743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1986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231528"/>
              </p:ext>
            </p:extLst>
          </p:nvPr>
        </p:nvGraphicFramePr>
        <p:xfrm>
          <a:off x="1157288" y="5751513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5751513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5867400" y="54149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5D4706A-848C-47B1-8F10-BF330D9AA09C}" type="slidenum">
              <a:rPr lang="en-US"/>
              <a:pPr>
                <a:defRPr/>
              </a:pPr>
              <a:t>466</a:t>
            </a:fld>
            <a:endParaRPr lang="en-US" dirty="0"/>
          </a:p>
        </p:txBody>
      </p:sp>
      <p:pic>
        <p:nvPicPr>
          <p:cNvPr id="43012" name="Picture 2" descr="This is a picture of the other side of the same noncombustibl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6858000" y="3048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43010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386749"/>
              </p:ext>
            </p:extLst>
          </p:nvPr>
        </p:nvGraphicFramePr>
        <p:xfrm>
          <a:off x="1085850" y="5741988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5850" y="5741988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5795963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  <p:sp>
        <p:nvSpPr>
          <p:cNvPr id="43016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6" descr="This is a picture of the back of the same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1028"/>
          <p:cNvSpPr txBox="1">
            <a:spLocks noChangeArrowheads="1"/>
          </p:cNvSpPr>
          <p:nvPr/>
        </p:nvSpPr>
        <p:spPr bwMode="auto">
          <a:xfrm>
            <a:off x="2590800" y="5486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1444" name="Line 1029"/>
          <p:cNvSpPr>
            <a:spLocks noChangeShapeType="1"/>
          </p:cNvSpPr>
          <p:nvPr/>
        </p:nvSpPr>
        <p:spPr bwMode="auto">
          <a:xfrm flipV="1">
            <a:off x="2971800" y="44196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BADAABA-327D-4414-8B0D-3BDC4C740471}" type="slidenum">
              <a:rPr lang="en-US"/>
              <a:pPr>
                <a:defRPr/>
              </a:pPr>
              <a:t>422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FEF3A1C-AC0A-4442-AAAE-2D3E85C58810}" type="slidenum">
              <a:rPr lang="en-US"/>
              <a:pPr>
                <a:defRPr/>
              </a:pPr>
              <a:t>467</a:t>
            </a:fld>
            <a:endParaRPr lang="en-US" dirty="0"/>
          </a:p>
        </p:txBody>
      </p:sp>
      <p:sp>
        <p:nvSpPr>
          <p:cNvPr id="44036" name="Rectangle 17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4037" name="Group 180"/>
          <p:cNvGrpSpPr>
            <a:grpSpLocks/>
          </p:cNvGrpSpPr>
          <p:nvPr/>
        </p:nvGrpSpPr>
        <p:grpSpPr bwMode="auto">
          <a:xfrm>
            <a:off x="228600" y="152400"/>
            <a:ext cx="8462963" cy="5562600"/>
            <a:chOff x="144" y="0"/>
            <a:chExt cx="5352" cy="4032"/>
          </a:xfrm>
        </p:grpSpPr>
        <p:sp>
          <p:nvSpPr>
            <p:cNvPr id="44039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0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1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2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3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4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5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6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47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44210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44212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13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11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8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442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09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9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44206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07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0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44204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05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1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44202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03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52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53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54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55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44200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01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56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57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44198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99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58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59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44192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4419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97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93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4419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95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4060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44188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44190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91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89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1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4418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8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62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63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44182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44184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85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83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4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44178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44180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81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79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5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441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77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6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44172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44174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75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73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7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44168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70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71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69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8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441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67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9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44162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64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65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63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0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44158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60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61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59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1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44154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56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57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55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2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44150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52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53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51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3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44146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48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49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47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4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44142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44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45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43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5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44138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40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41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39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6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44134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36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37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35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77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44130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44132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33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31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78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79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0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44081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441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29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82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4412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27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83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44084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44085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4412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25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86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87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88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4412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23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89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90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441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21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91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2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93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4411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19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94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96"/>
              <a:chOff x="2678" y="1573"/>
              <a:chExt cx="280" cy="296"/>
            </a:xfrm>
          </p:grpSpPr>
          <p:sp>
            <p:nvSpPr>
              <p:cNvPr id="44113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4114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4411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17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15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9" y="1714"/>
                <a:ext cx="259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4095" name="Text Box 159"/>
            <p:cNvSpPr txBox="1">
              <a:spLocks noChangeArrowheads="1"/>
            </p:cNvSpPr>
            <p:nvPr/>
          </p:nvSpPr>
          <p:spPr bwMode="auto">
            <a:xfrm>
              <a:off x="3408" y="2784"/>
              <a:ext cx="576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44096" name="Text Box 160"/>
            <p:cNvSpPr txBox="1">
              <a:spLocks noChangeArrowheads="1"/>
            </p:cNvSpPr>
            <p:nvPr/>
          </p:nvSpPr>
          <p:spPr bwMode="auto">
            <a:xfrm>
              <a:off x="2495" y="2880"/>
              <a:ext cx="576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44097" name="Text Box 161"/>
            <p:cNvSpPr txBox="1">
              <a:spLocks noChangeArrowheads="1"/>
            </p:cNvSpPr>
            <p:nvPr/>
          </p:nvSpPr>
          <p:spPr bwMode="auto">
            <a:xfrm>
              <a:off x="2687" y="3696"/>
              <a:ext cx="576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44098" name="Text Box 162"/>
            <p:cNvSpPr txBox="1">
              <a:spLocks noChangeArrowheads="1"/>
            </p:cNvSpPr>
            <p:nvPr/>
          </p:nvSpPr>
          <p:spPr bwMode="auto">
            <a:xfrm>
              <a:off x="3600" y="3696"/>
              <a:ext cx="576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44099" name="Text Box 163"/>
            <p:cNvSpPr txBox="1">
              <a:spLocks noChangeArrowheads="1"/>
            </p:cNvSpPr>
            <p:nvPr/>
          </p:nvSpPr>
          <p:spPr bwMode="auto">
            <a:xfrm>
              <a:off x="1392" y="960"/>
              <a:ext cx="576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44100" name="Text Box 164"/>
            <p:cNvSpPr txBox="1">
              <a:spLocks noChangeArrowheads="1"/>
            </p:cNvSpPr>
            <p:nvPr/>
          </p:nvSpPr>
          <p:spPr bwMode="auto">
            <a:xfrm>
              <a:off x="3504" y="960"/>
              <a:ext cx="67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44101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44102" name="Text Box 166"/>
            <p:cNvSpPr txBox="1">
              <a:spLocks noChangeArrowheads="1"/>
            </p:cNvSpPr>
            <p:nvPr/>
          </p:nvSpPr>
          <p:spPr bwMode="auto">
            <a:xfrm>
              <a:off x="4223" y="768"/>
              <a:ext cx="576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44103" name="Text Box 167"/>
            <p:cNvSpPr txBox="1">
              <a:spLocks noChangeArrowheads="1"/>
            </p:cNvSpPr>
            <p:nvPr/>
          </p:nvSpPr>
          <p:spPr bwMode="auto">
            <a:xfrm>
              <a:off x="2015" y="3360"/>
              <a:ext cx="456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44104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50" cy="24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44105" name="Text Box 169"/>
            <p:cNvSpPr txBox="1">
              <a:spLocks noChangeArrowheads="1"/>
            </p:cNvSpPr>
            <p:nvPr/>
          </p:nvSpPr>
          <p:spPr bwMode="auto">
            <a:xfrm>
              <a:off x="5040" y="1824"/>
              <a:ext cx="456" cy="24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44106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56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44107" name="Text Box 171"/>
            <p:cNvSpPr txBox="1">
              <a:spLocks noChangeArrowheads="1"/>
            </p:cNvSpPr>
            <p:nvPr/>
          </p:nvSpPr>
          <p:spPr bwMode="auto">
            <a:xfrm>
              <a:off x="2064" y="52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44108" name="Text Box 172"/>
            <p:cNvSpPr txBox="1">
              <a:spLocks noChangeArrowheads="1"/>
            </p:cNvSpPr>
            <p:nvPr/>
          </p:nvSpPr>
          <p:spPr bwMode="auto">
            <a:xfrm>
              <a:off x="2496" y="960"/>
              <a:ext cx="576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  <p:sp>
          <p:nvSpPr>
            <p:cNvPr id="44109" name="Oval 173"/>
            <p:cNvSpPr>
              <a:spLocks noChangeArrowheads="1"/>
            </p:cNvSpPr>
            <p:nvPr/>
          </p:nvSpPr>
          <p:spPr bwMode="auto">
            <a:xfrm>
              <a:off x="2928" y="96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110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11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12" name="Text Box 176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</p:grpSp>
      <p:graphicFrame>
        <p:nvGraphicFramePr>
          <p:cNvPr id="44034" name="Object 17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198547"/>
              </p:ext>
            </p:extLst>
          </p:nvPr>
        </p:nvGraphicFramePr>
        <p:xfrm>
          <a:off x="990600" y="5786438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9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786438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Text Box 178"/>
          <p:cNvSpPr txBox="1">
            <a:spLocks noChangeArrowheads="1"/>
          </p:cNvSpPr>
          <p:nvPr/>
        </p:nvSpPr>
        <p:spPr bwMode="auto">
          <a:xfrm>
            <a:off x="6553200" y="5791200"/>
            <a:ext cx="113347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 7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2CA3037-D72A-4FDF-A5E2-FB8AC4539D4E}" type="slidenum">
              <a:rPr lang="en-US"/>
              <a:pPr>
                <a:defRPr/>
              </a:pPr>
              <a:t>468</a:t>
            </a:fld>
            <a:endParaRPr lang="en-US" dirty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45058" name="Object 4" descr="This is a picture of the burn time clock showing 18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663092574"/>
              </p:ext>
            </p:extLst>
          </p:nvPr>
        </p:nvGraphicFramePr>
        <p:xfrm>
          <a:off x="1143000" y="34972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4972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43663" y="31384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501A05C-47CE-4F6F-A6A9-F21D68F4F8F7}" type="slidenum">
              <a:rPr lang="en-US"/>
              <a:pPr>
                <a:defRPr/>
              </a:pPr>
              <a:t>469</a:t>
            </a:fld>
            <a:endParaRPr lang="en-US" dirty="0"/>
          </a:p>
        </p:txBody>
      </p:sp>
      <p:pic>
        <p:nvPicPr>
          <p:cNvPr id="46084" name="Picture 2" descr="This is a picture of the front of the same noncombustibl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5029200" y="396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6082" name="Object 4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344881"/>
              </p:ext>
            </p:extLst>
          </p:nvPr>
        </p:nvGraphicFramePr>
        <p:xfrm>
          <a:off x="923925" y="5764213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7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" y="5764213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5662613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CB270EE-ED59-4D72-BC58-A7FB0F9E8368}" type="slidenum">
              <a:rPr lang="en-US"/>
              <a:pPr>
                <a:defRPr/>
              </a:pPr>
              <a:t>470</a:t>
            </a:fld>
            <a:endParaRPr lang="en-US" dirty="0"/>
          </a:p>
        </p:txBody>
      </p:sp>
      <p:pic>
        <p:nvPicPr>
          <p:cNvPr id="47108" name="Picture 2" descr="This is a picture of the front and side of the same noncombustibl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6858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64008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7106" name="Object 0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555567"/>
              </p:ext>
            </p:extLst>
          </p:nvPr>
        </p:nvGraphicFramePr>
        <p:xfrm>
          <a:off x="952500" y="5740400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5740400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5662613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B6E4E3F-E6A6-477D-8BC3-AB80DE9E7C28}" type="slidenum">
              <a:rPr lang="en-US"/>
              <a:pPr>
                <a:defRPr/>
              </a:pPr>
              <a:t>471</a:t>
            </a:fld>
            <a:endParaRPr lang="en-US" dirty="0"/>
          </a:p>
        </p:txBody>
      </p:sp>
      <p:pic>
        <p:nvPicPr>
          <p:cNvPr id="48132" name="Picture 2" descr="This is a picture of the back of the same noncombustibl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32766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8077200" y="2667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8130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051641"/>
              </p:ext>
            </p:extLst>
          </p:nvPr>
        </p:nvGraphicFramePr>
        <p:xfrm>
          <a:off x="823913" y="5745163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3" y="5745163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8"/>
          <p:cNvSpPr txBox="1">
            <a:spLocks noChangeArrowheads="1"/>
          </p:cNvSpPr>
          <p:nvPr/>
        </p:nvSpPr>
        <p:spPr bwMode="auto">
          <a:xfrm>
            <a:off x="5534025" y="53816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1D201D4-614E-4264-97CD-6C3F4139F172}" type="slidenum">
              <a:rPr lang="en-US"/>
              <a:pPr>
                <a:defRPr/>
              </a:pPr>
              <a:t>472</a:t>
            </a:fld>
            <a:endParaRPr lang="en-US" dirty="0"/>
          </a:p>
        </p:txBody>
      </p:sp>
      <p:pic>
        <p:nvPicPr>
          <p:cNvPr id="49156" name="Picture 2" descr="This is a picture of the other side of the same noncombustibl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6477000" y="3124200"/>
            <a:ext cx="720725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49154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388731"/>
              </p:ext>
            </p:extLst>
          </p:nvPr>
        </p:nvGraphicFramePr>
        <p:xfrm>
          <a:off x="981075" y="5764213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5764213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5691188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  <p:sp>
        <p:nvSpPr>
          <p:cNvPr id="49160" name="Line 4"/>
          <p:cNvSpPr>
            <a:spLocks noChangeShapeType="1"/>
          </p:cNvSpPr>
          <p:nvPr/>
        </p:nvSpPr>
        <p:spPr bwMode="auto">
          <a:xfrm flipH="1" flipV="1">
            <a:off x="228600" y="3048000"/>
            <a:ext cx="76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2F874C8-68B3-4681-83E6-2557F9811826}" type="slidenum">
              <a:rPr lang="en-US"/>
              <a:pPr>
                <a:defRPr/>
              </a:pPr>
              <a:t>473</a:t>
            </a:fld>
            <a:endParaRPr lang="en-US" dirty="0"/>
          </a:p>
        </p:txBody>
      </p:sp>
      <p:sp>
        <p:nvSpPr>
          <p:cNvPr id="50180" name="Rectangle 17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0181" name="Group 180"/>
          <p:cNvGrpSpPr>
            <a:grpSpLocks/>
          </p:cNvGrpSpPr>
          <p:nvPr/>
        </p:nvGrpSpPr>
        <p:grpSpPr bwMode="auto">
          <a:xfrm>
            <a:off x="228600" y="76200"/>
            <a:ext cx="8607425" cy="5638800"/>
            <a:chOff x="144" y="0"/>
            <a:chExt cx="5344" cy="4032"/>
          </a:xfrm>
        </p:grpSpPr>
        <p:sp>
          <p:nvSpPr>
            <p:cNvPr id="50183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4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5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6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7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8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9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90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191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50354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50356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57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55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2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503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53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3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50350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51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4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50348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49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5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50346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47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196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97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98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199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50344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45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00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01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50342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43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02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03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50336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5034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41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337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5033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39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50204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50332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50334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35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33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5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50330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31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06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07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50326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50328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29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27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8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50322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50324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25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23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9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503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2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0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50316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50318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19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17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1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50312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314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15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13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2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503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1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3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50306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308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09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07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4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50302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304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05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03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5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50298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300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01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99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6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50294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96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97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95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7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50290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92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93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91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8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50286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88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89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87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9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50282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84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85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83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20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50278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80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81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79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21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50274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50276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77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75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22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23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224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50225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502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73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26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502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71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27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50228" name="Text Box 135"/>
            <p:cNvSpPr txBox="1">
              <a:spLocks noChangeArrowheads="1"/>
            </p:cNvSpPr>
            <p:nvPr/>
          </p:nvSpPr>
          <p:spPr bwMode="auto">
            <a:xfrm>
              <a:off x="4600" y="2267"/>
              <a:ext cx="259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50229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502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69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30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1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32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502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67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33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34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502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65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35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6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37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502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63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38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93"/>
              <a:chOff x="2678" y="1573"/>
              <a:chExt cx="280" cy="293"/>
            </a:xfrm>
          </p:grpSpPr>
          <p:sp>
            <p:nvSpPr>
              <p:cNvPr id="50257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0258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5026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61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59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91" y="1712"/>
                <a:ext cx="259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0239" name="Text Box 159"/>
            <p:cNvSpPr txBox="1">
              <a:spLocks noChangeArrowheads="1"/>
            </p:cNvSpPr>
            <p:nvPr/>
          </p:nvSpPr>
          <p:spPr bwMode="auto">
            <a:xfrm>
              <a:off x="3408" y="2784"/>
              <a:ext cx="57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50240" name="Text Box 160"/>
            <p:cNvSpPr txBox="1">
              <a:spLocks noChangeArrowheads="1"/>
            </p:cNvSpPr>
            <p:nvPr/>
          </p:nvSpPr>
          <p:spPr bwMode="auto">
            <a:xfrm>
              <a:off x="2496" y="2880"/>
              <a:ext cx="576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50241" name="Text Box 161"/>
            <p:cNvSpPr txBox="1">
              <a:spLocks noChangeArrowheads="1"/>
            </p:cNvSpPr>
            <p:nvPr/>
          </p:nvSpPr>
          <p:spPr bwMode="auto">
            <a:xfrm>
              <a:off x="2688" y="3696"/>
              <a:ext cx="576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50242" name="Text Box 162"/>
            <p:cNvSpPr txBox="1">
              <a:spLocks noChangeArrowheads="1"/>
            </p:cNvSpPr>
            <p:nvPr/>
          </p:nvSpPr>
          <p:spPr bwMode="auto">
            <a:xfrm>
              <a:off x="3599" y="3696"/>
              <a:ext cx="577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50243" name="Text Box 163"/>
            <p:cNvSpPr txBox="1">
              <a:spLocks noChangeArrowheads="1"/>
            </p:cNvSpPr>
            <p:nvPr/>
          </p:nvSpPr>
          <p:spPr bwMode="auto">
            <a:xfrm>
              <a:off x="1392" y="960"/>
              <a:ext cx="576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50244" name="Text Box 164"/>
            <p:cNvSpPr txBox="1">
              <a:spLocks noChangeArrowheads="1"/>
            </p:cNvSpPr>
            <p:nvPr/>
          </p:nvSpPr>
          <p:spPr bwMode="auto">
            <a:xfrm>
              <a:off x="3504" y="960"/>
              <a:ext cx="672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50245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5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50246" name="Text Box 166"/>
            <p:cNvSpPr txBox="1">
              <a:spLocks noChangeArrowheads="1"/>
            </p:cNvSpPr>
            <p:nvPr/>
          </p:nvSpPr>
          <p:spPr bwMode="auto">
            <a:xfrm>
              <a:off x="4225" y="768"/>
              <a:ext cx="575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50247" name="Text Box 167"/>
            <p:cNvSpPr txBox="1">
              <a:spLocks noChangeArrowheads="1"/>
            </p:cNvSpPr>
            <p:nvPr/>
          </p:nvSpPr>
          <p:spPr bwMode="auto">
            <a:xfrm>
              <a:off x="1920" y="3360"/>
              <a:ext cx="448" cy="24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50248" name="Text Box 168"/>
            <p:cNvSpPr txBox="1">
              <a:spLocks noChangeArrowheads="1"/>
            </p:cNvSpPr>
            <p:nvPr/>
          </p:nvSpPr>
          <p:spPr bwMode="auto">
            <a:xfrm>
              <a:off x="144" y="1824"/>
              <a:ext cx="442" cy="24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50249" name="Text Box 169"/>
            <p:cNvSpPr txBox="1">
              <a:spLocks noChangeArrowheads="1"/>
            </p:cNvSpPr>
            <p:nvPr/>
          </p:nvSpPr>
          <p:spPr bwMode="auto">
            <a:xfrm>
              <a:off x="5041" y="1824"/>
              <a:ext cx="447" cy="24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50250" name="Text Box 170"/>
            <p:cNvSpPr txBox="1">
              <a:spLocks noChangeArrowheads="1"/>
            </p:cNvSpPr>
            <p:nvPr/>
          </p:nvSpPr>
          <p:spPr bwMode="auto">
            <a:xfrm>
              <a:off x="2688" y="0"/>
              <a:ext cx="447" cy="24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50251" name="Text Box 171"/>
            <p:cNvSpPr txBox="1">
              <a:spLocks noChangeArrowheads="1"/>
            </p:cNvSpPr>
            <p:nvPr/>
          </p:nvSpPr>
          <p:spPr bwMode="auto">
            <a:xfrm>
              <a:off x="2064" y="528"/>
              <a:ext cx="57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50252" name="Text Box 172"/>
            <p:cNvSpPr txBox="1">
              <a:spLocks noChangeArrowheads="1"/>
            </p:cNvSpPr>
            <p:nvPr/>
          </p:nvSpPr>
          <p:spPr bwMode="auto">
            <a:xfrm>
              <a:off x="2496" y="960"/>
              <a:ext cx="57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  <p:sp>
          <p:nvSpPr>
            <p:cNvPr id="50253" name="Oval 173"/>
            <p:cNvSpPr>
              <a:spLocks noChangeArrowheads="1"/>
            </p:cNvSpPr>
            <p:nvPr/>
          </p:nvSpPr>
          <p:spPr bwMode="auto">
            <a:xfrm>
              <a:off x="2928" y="960"/>
              <a:ext cx="288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254" name="Line 174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55" name="Line 175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56" name="Text Box 176"/>
            <p:cNvSpPr txBox="1">
              <a:spLocks noChangeArrowheads="1"/>
            </p:cNvSpPr>
            <p:nvPr/>
          </p:nvSpPr>
          <p:spPr bwMode="auto">
            <a:xfrm>
              <a:off x="5041" y="144"/>
              <a:ext cx="287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</p:grpSp>
      <p:graphicFrame>
        <p:nvGraphicFramePr>
          <p:cNvPr id="50178" name="Object 17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308607"/>
              </p:ext>
            </p:extLst>
          </p:nvPr>
        </p:nvGraphicFramePr>
        <p:xfrm>
          <a:off x="914400" y="5764213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764213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Text Box 178"/>
          <p:cNvSpPr txBox="1">
            <a:spLocks noChangeArrowheads="1"/>
          </p:cNvSpPr>
          <p:nvPr/>
        </p:nvSpPr>
        <p:spPr bwMode="auto">
          <a:xfrm>
            <a:off x="6629400" y="5753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8" descr="This is a picture of the back and other side of the same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73914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2468" name="Text Box 5"/>
          <p:cNvSpPr txBox="1">
            <a:spLocks noChangeArrowheads="1"/>
          </p:cNvSpPr>
          <p:nvPr/>
        </p:nvSpPr>
        <p:spPr bwMode="auto">
          <a:xfrm>
            <a:off x="533400" y="5410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 flipV="1">
            <a:off x="914400" y="44196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 flipH="1" flipV="1">
            <a:off x="7239000" y="4191000"/>
            <a:ext cx="68580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5639AC2-3531-4F44-957F-143FA505DF09}" type="slidenum">
              <a:rPr lang="en-US"/>
              <a:pPr>
                <a:defRPr/>
              </a:pPr>
              <a:t>423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9" descr="This is another picture of the front and side of the same noncombustibl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3200400" y="1676400"/>
            <a:ext cx="281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800" b="1" dirty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>
            <a:off x="65532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11430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3494" name="Line 7"/>
          <p:cNvSpPr>
            <a:spLocks noChangeShapeType="1"/>
          </p:cNvSpPr>
          <p:nvPr/>
        </p:nvSpPr>
        <p:spPr bwMode="auto">
          <a:xfrm flipV="1">
            <a:off x="1600200" y="32766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5" name="Line 8"/>
          <p:cNvSpPr>
            <a:spLocks noChangeShapeType="1"/>
          </p:cNvSpPr>
          <p:nvPr/>
        </p:nvSpPr>
        <p:spPr bwMode="auto">
          <a:xfrm flipV="1">
            <a:off x="6934200" y="3429000"/>
            <a:ext cx="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344F0E0-C70D-41AB-9443-96D49B9C8F75}" type="slidenum">
              <a:rPr lang="en-US"/>
              <a:pPr>
                <a:defRPr/>
              </a:pPr>
              <a:t>424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BF4EC41-B164-4955-B080-15AAAE3E8BB3}" type="slidenum">
              <a:rPr lang="en-US"/>
              <a:pPr>
                <a:defRPr/>
              </a:pPr>
              <a:t>425</a:t>
            </a:fld>
            <a:endParaRPr lang="en-US" dirty="0"/>
          </a:p>
        </p:txBody>
      </p:sp>
      <p:sp>
        <p:nvSpPr>
          <p:cNvPr id="64515" name="Rectangle 179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4516" name="Group 180"/>
          <p:cNvGrpSpPr>
            <a:grpSpLocks/>
          </p:cNvGrpSpPr>
          <p:nvPr/>
        </p:nvGrpSpPr>
        <p:grpSpPr bwMode="auto">
          <a:xfrm>
            <a:off x="292100" y="76200"/>
            <a:ext cx="8470900" cy="5972175"/>
            <a:chOff x="144" y="0"/>
            <a:chExt cx="5351" cy="4108"/>
          </a:xfrm>
        </p:grpSpPr>
        <p:sp>
          <p:nvSpPr>
            <p:cNvPr id="64517" name="Line 2"/>
            <p:cNvSpPr>
              <a:spLocks noChangeShapeType="1"/>
            </p:cNvSpPr>
            <p:nvPr/>
          </p:nvSpPr>
          <p:spPr bwMode="auto">
            <a:xfrm>
              <a:off x="2496" y="398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18" name="Line 3"/>
            <p:cNvSpPr>
              <a:spLocks noChangeShapeType="1"/>
            </p:cNvSpPr>
            <p:nvPr/>
          </p:nvSpPr>
          <p:spPr bwMode="auto">
            <a:xfrm flipV="1">
              <a:off x="2496" y="2208"/>
              <a:ext cx="0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19" name="Line 4"/>
            <p:cNvSpPr>
              <a:spLocks noChangeShapeType="1"/>
            </p:cNvSpPr>
            <p:nvPr/>
          </p:nvSpPr>
          <p:spPr bwMode="auto">
            <a:xfrm>
              <a:off x="672" y="3264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0" name="Line 5"/>
            <p:cNvSpPr>
              <a:spLocks noChangeShapeType="1"/>
            </p:cNvSpPr>
            <p:nvPr/>
          </p:nvSpPr>
          <p:spPr bwMode="auto">
            <a:xfrm flipV="1">
              <a:off x="4320" y="273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1" name="Line 6"/>
            <p:cNvSpPr>
              <a:spLocks noChangeShapeType="1"/>
            </p:cNvSpPr>
            <p:nvPr/>
          </p:nvSpPr>
          <p:spPr bwMode="auto">
            <a:xfrm>
              <a:off x="4320" y="273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2" name="Line 7"/>
            <p:cNvSpPr>
              <a:spLocks noChangeShapeType="1"/>
            </p:cNvSpPr>
            <p:nvPr/>
          </p:nvSpPr>
          <p:spPr bwMode="auto">
            <a:xfrm flipV="1">
              <a:off x="4896" y="33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3" name="Line 8"/>
            <p:cNvSpPr>
              <a:spLocks noChangeShapeType="1"/>
            </p:cNvSpPr>
            <p:nvPr/>
          </p:nvSpPr>
          <p:spPr bwMode="auto">
            <a:xfrm>
              <a:off x="672" y="336"/>
              <a:ext cx="42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4" name="Line 9"/>
            <p:cNvSpPr>
              <a:spLocks noChangeShapeType="1"/>
            </p:cNvSpPr>
            <p:nvPr/>
          </p:nvSpPr>
          <p:spPr bwMode="auto">
            <a:xfrm flipV="1">
              <a:off x="672" y="336"/>
              <a:ext cx="0" cy="2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25" name="Group 10"/>
            <p:cNvGrpSpPr>
              <a:grpSpLocks/>
            </p:cNvGrpSpPr>
            <p:nvPr/>
          </p:nvGrpSpPr>
          <p:grpSpPr bwMode="auto">
            <a:xfrm>
              <a:off x="1872" y="3216"/>
              <a:ext cx="384" cy="96"/>
              <a:chOff x="1824" y="3072"/>
              <a:chExt cx="480" cy="96"/>
            </a:xfrm>
          </p:grpSpPr>
          <p:grpSp>
            <p:nvGrpSpPr>
              <p:cNvPr id="64687" name="Group 11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64689" name="Line 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0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88" name="Line 14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6" name="Group 15"/>
            <p:cNvGrpSpPr>
              <a:grpSpLocks/>
            </p:cNvGrpSpPr>
            <p:nvPr/>
          </p:nvGrpSpPr>
          <p:grpSpPr bwMode="auto">
            <a:xfrm rot="5400000" flipV="1">
              <a:off x="1512" y="3144"/>
              <a:ext cx="96" cy="144"/>
              <a:chOff x="1827" y="2496"/>
              <a:chExt cx="93" cy="96"/>
            </a:xfrm>
          </p:grpSpPr>
          <p:sp>
            <p:nvSpPr>
              <p:cNvPr id="6468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6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7" name="Group 18"/>
            <p:cNvGrpSpPr>
              <a:grpSpLocks/>
            </p:cNvGrpSpPr>
            <p:nvPr/>
          </p:nvGrpSpPr>
          <p:grpSpPr bwMode="auto">
            <a:xfrm rot="10800000">
              <a:off x="3984" y="3936"/>
              <a:ext cx="192" cy="96"/>
              <a:chOff x="3216" y="2736"/>
              <a:chExt cx="336" cy="96"/>
            </a:xfrm>
          </p:grpSpPr>
          <p:sp>
            <p:nvSpPr>
              <p:cNvPr id="64683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4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8" name="Group 21"/>
            <p:cNvGrpSpPr>
              <a:grpSpLocks/>
            </p:cNvGrpSpPr>
            <p:nvPr/>
          </p:nvGrpSpPr>
          <p:grpSpPr bwMode="auto">
            <a:xfrm rot="10800000">
              <a:off x="3600" y="3936"/>
              <a:ext cx="192" cy="96"/>
              <a:chOff x="3216" y="2736"/>
              <a:chExt cx="336" cy="96"/>
            </a:xfrm>
          </p:grpSpPr>
          <p:sp>
            <p:nvSpPr>
              <p:cNvPr id="64681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2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9" name="Group 24"/>
            <p:cNvGrpSpPr>
              <a:grpSpLocks/>
            </p:cNvGrpSpPr>
            <p:nvPr/>
          </p:nvGrpSpPr>
          <p:grpSpPr bwMode="auto">
            <a:xfrm rot="10800000">
              <a:off x="3072" y="3936"/>
              <a:ext cx="192" cy="96"/>
              <a:chOff x="3216" y="2736"/>
              <a:chExt cx="336" cy="96"/>
            </a:xfrm>
          </p:grpSpPr>
          <p:sp>
            <p:nvSpPr>
              <p:cNvPr id="64679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0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30" name="Line 27"/>
            <p:cNvSpPr>
              <a:spLocks noChangeShapeType="1"/>
            </p:cNvSpPr>
            <p:nvPr/>
          </p:nvSpPr>
          <p:spPr bwMode="auto">
            <a:xfrm>
              <a:off x="3984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31" name="Line 28"/>
            <p:cNvSpPr>
              <a:spLocks noChangeShapeType="1"/>
            </p:cNvSpPr>
            <p:nvPr/>
          </p:nvSpPr>
          <p:spPr bwMode="auto">
            <a:xfrm>
              <a:off x="3600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32" name="Line 29"/>
            <p:cNvSpPr>
              <a:spLocks noChangeShapeType="1"/>
            </p:cNvSpPr>
            <p:nvPr/>
          </p:nvSpPr>
          <p:spPr bwMode="auto">
            <a:xfrm>
              <a:off x="3072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33" name="Group 30"/>
            <p:cNvGrpSpPr>
              <a:grpSpLocks/>
            </p:cNvGrpSpPr>
            <p:nvPr/>
          </p:nvGrpSpPr>
          <p:grpSpPr bwMode="auto">
            <a:xfrm rot="10800000">
              <a:off x="2688" y="3936"/>
              <a:ext cx="192" cy="96"/>
              <a:chOff x="3216" y="2736"/>
              <a:chExt cx="336" cy="96"/>
            </a:xfrm>
          </p:grpSpPr>
          <p:sp>
            <p:nvSpPr>
              <p:cNvPr id="64677" name="Line 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78" name="Line 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34" name="Line 33"/>
            <p:cNvSpPr>
              <a:spLocks noChangeShapeType="1"/>
            </p:cNvSpPr>
            <p:nvPr/>
          </p:nvSpPr>
          <p:spPr bwMode="auto">
            <a:xfrm>
              <a:off x="2688" y="3984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35" name="Group 34"/>
            <p:cNvGrpSpPr>
              <a:grpSpLocks/>
            </p:cNvGrpSpPr>
            <p:nvPr/>
          </p:nvGrpSpPr>
          <p:grpSpPr bwMode="auto">
            <a:xfrm rot="5400000">
              <a:off x="4224" y="3648"/>
              <a:ext cx="192" cy="96"/>
              <a:chOff x="3216" y="2736"/>
              <a:chExt cx="336" cy="96"/>
            </a:xfrm>
          </p:grpSpPr>
          <p:sp>
            <p:nvSpPr>
              <p:cNvPr id="64675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76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36" name="Line 37"/>
            <p:cNvSpPr>
              <a:spLocks noChangeShapeType="1"/>
            </p:cNvSpPr>
            <p:nvPr/>
          </p:nvSpPr>
          <p:spPr bwMode="auto">
            <a:xfrm rot="-5400000">
              <a:off x="4224" y="369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37" name="Group 38"/>
            <p:cNvGrpSpPr>
              <a:grpSpLocks/>
            </p:cNvGrpSpPr>
            <p:nvPr/>
          </p:nvGrpSpPr>
          <p:grpSpPr bwMode="auto">
            <a:xfrm>
              <a:off x="4224" y="3120"/>
              <a:ext cx="96" cy="288"/>
              <a:chOff x="4176" y="2928"/>
              <a:chExt cx="144" cy="408"/>
            </a:xfrm>
          </p:grpSpPr>
          <p:grpSp>
            <p:nvGrpSpPr>
              <p:cNvPr id="64669" name="Group 39"/>
              <p:cNvGrpSpPr>
                <a:grpSpLocks/>
              </p:cNvGrpSpPr>
              <p:nvPr/>
            </p:nvGrpSpPr>
            <p:grpSpPr bwMode="auto">
              <a:xfrm>
                <a:off x="4176" y="3144"/>
                <a:ext cx="144" cy="192"/>
                <a:chOff x="1827" y="2496"/>
                <a:chExt cx="93" cy="96"/>
              </a:xfrm>
            </p:grpSpPr>
            <p:sp>
              <p:nvSpPr>
                <p:cNvPr id="6467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74" name="Line 4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4670" name="Group 42"/>
              <p:cNvGrpSpPr>
                <a:grpSpLocks/>
              </p:cNvGrpSpPr>
              <p:nvPr/>
            </p:nvGrpSpPr>
            <p:grpSpPr bwMode="auto">
              <a:xfrm flipV="1">
                <a:off x="4176" y="2928"/>
                <a:ext cx="144" cy="192"/>
                <a:chOff x="1827" y="2496"/>
                <a:chExt cx="93" cy="96"/>
              </a:xfrm>
            </p:grpSpPr>
            <p:sp>
              <p:nvSpPr>
                <p:cNvPr id="6467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72" name="Line 4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4538" name="Group 45"/>
            <p:cNvGrpSpPr>
              <a:grpSpLocks/>
            </p:cNvGrpSpPr>
            <p:nvPr/>
          </p:nvGrpSpPr>
          <p:grpSpPr bwMode="auto">
            <a:xfrm>
              <a:off x="4272" y="2880"/>
              <a:ext cx="96" cy="96"/>
              <a:chOff x="4272" y="2496"/>
              <a:chExt cx="96" cy="192"/>
            </a:xfrm>
          </p:grpSpPr>
          <p:grpSp>
            <p:nvGrpSpPr>
              <p:cNvPr id="64665" name="Group 46"/>
              <p:cNvGrpSpPr>
                <a:grpSpLocks/>
              </p:cNvGrpSpPr>
              <p:nvPr/>
            </p:nvGrpSpPr>
            <p:grpSpPr bwMode="auto">
              <a:xfrm rot="5400000">
                <a:off x="4224" y="2544"/>
                <a:ext cx="192" cy="96"/>
                <a:chOff x="3216" y="2736"/>
                <a:chExt cx="336" cy="96"/>
              </a:xfrm>
            </p:grpSpPr>
            <p:sp>
              <p:nvSpPr>
                <p:cNvPr id="64667" name="Line 4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8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6" name="Line 49"/>
              <p:cNvSpPr>
                <a:spLocks noChangeShapeType="1"/>
              </p:cNvSpPr>
              <p:nvPr/>
            </p:nvSpPr>
            <p:spPr bwMode="auto">
              <a:xfrm rot="-5400000">
                <a:off x="4224" y="2592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39" name="Group 50"/>
            <p:cNvGrpSpPr>
              <a:grpSpLocks/>
            </p:cNvGrpSpPr>
            <p:nvPr/>
          </p:nvGrpSpPr>
          <p:grpSpPr bwMode="auto">
            <a:xfrm rot="10800000">
              <a:off x="4512" y="2688"/>
              <a:ext cx="192" cy="96"/>
              <a:chOff x="3216" y="2736"/>
              <a:chExt cx="336" cy="96"/>
            </a:xfrm>
          </p:grpSpPr>
          <p:sp>
            <p:nvSpPr>
              <p:cNvPr id="64663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64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40" name="Line 53"/>
            <p:cNvSpPr>
              <a:spLocks noChangeShapeType="1"/>
            </p:cNvSpPr>
            <p:nvPr/>
          </p:nvSpPr>
          <p:spPr bwMode="auto">
            <a:xfrm>
              <a:off x="4512" y="2736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41" name="Group 54"/>
            <p:cNvGrpSpPr>
              <a:grpSpLocks/>
            </p:cNvGrpSpPr>
            <p:nvPr/>
          </p:nvGrpSpPr>
          <p:grpSpPr bwMode="auto">
            <a:xfrm rot="5400000">
              <a:off x="4704" y="576"/>
              <a:ext cx="384" cy="96"/>
              <a:chOff x="4320" y="1344"/>
              <a:chExt cx="480" cy="96"/>
            </a:xfrm>
          </p:grpSpPr>
          <p:grpSp>
            <p:nvGrpSpPr>
              <p:cNvPr id="64659" name="Group 55"/>
              <p:cNvGrpSpPr>
                <a:grpSpLocks/>
              </p:cNvGrpSpPr>
              <p:nvPr/>
            </p:nvGrpSpPr>
            <p:grpSpPr bwMode="auto">
              <a:xfrm rot="10800000">
                <a:off x="4320" y="1344"/>
                <a:ext cx="480" cy="96"/>
                <a:chOff x="3216" y="2736"/>
                <a:chExt cx="336" cy="96"/>
              </a:xfrm>
            </p:grpSpPr>
            <p:sp>
              <p:nvSpPr>
                <p:cNvPr id="64661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2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0" name="Line 58"/>
              <p:cNvSpPr>
                <a:spLocks noChangeShapeType="1"/>
              </p:cNvSpPr>
              <p:nvPr/>
            </p:nvSpPr>
            <p:spPr bwMode="auto">
              <a:xfrm>
                <a:off x="4320" y="1392"/>
                <a:ext cx="480" cy="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2" name="Group 59"/>
            <p:cNvGrpSpPr>
              <a:grpSpLocks/>
            </p:cNvGrpSpPr>
            <p:nvPr/>
          </p:nvGrpSpPr>
          <p:grpSpPr bwMode="auto">
            <a:xfrm rot="5400000">
              <a:off x="4752" y="1008"/>
              <a:ext cx="288" cy="96"/>
              <a:chOff x="1824" y="3072"/>
              <a:chExt cx="480" cy="96"/>
            </a:xfrm>
          </p:grpSpPr>
          <p:grpSp>
            <p:nvGrpSpPr>
              <p:cNvPr id="64655" name="Group 60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64657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58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56" name="Line 63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3" name="Group 64"/>
            <p:cNvGrpSpPr>
              <a:grpSpLocks/>
            </p:cNvGrpSpPr>
            <p:nvPr/>
          </p:nvGrpSpPr>
          <p:grpSpPr bwMode="auto">
            <a:xfrm>
              <a:off x="4800" y="1776"/>
              <a:ext cx="96" cy="144"/>
              <a:chOff x="1827" y="2496"/>
              <a:chExt cx="93" cy="96"/>
            </a:xfrm>
          </p:grpSpPr>
          <p:sp>
            <p:nvSpPr>
              <p:cNvPr id="6465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54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4" name="Group 67"/>
            <p:cNvGrpSpPr>
              <a:grpSpLocks/>
            </p:cNvGrpSpPr>
            <p:nvPr/>
          </p:nvGrpSpPr>
          <p:grpSpPr bwMode="auto">
            <a:xfrm>
              <a:off x="2112" y="288"/>
              <a:ext cx="432" cy="96"/>
              <a:chOff x="1824" y="3072"/>
              <a:chExt cx="480" cy="96"/>
            </a:xfrm>
          </p:grpSpPr>
          <p:grpSp>
            <p:nvGrpSpPr>
              <p:cNvPr id="64649" name="Group 68"/>
              <p:cNvGrpSpPr>
                <a:grpSpLocks/>
              </p:cNvGrpSpPr>
              <p:nvPr/>
            </p:nvGrpSpPr>
            <p:grpSpPr bwMode="auto">
              <a:xfrm rot="10800000">
                <a:off x="1824" y="3072"/>
                <a:ext cx="480" cy="96"/>
                <a:chOff x="3216" y="2736"/>
                <a:chExt cx="336" cy="96"/>
              </a:xfrm>
            </p:grpSpPr>
            <p:sp>
              <p:nvSpPr>
                <p:cNvPr id="64651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52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50" name="Line 71"/>
              <p:cNvSpPr>
                <a:spLocks noChangeShapeType="1"/>
              </p:cNvSpPr>
              <p:nvPr/>
            </p:nvSpPr>
            <p:spPr bwMode="auto">
              <a:xfrm>
                <a:off x="1824" y="3120"/>
                <a:ext cx="480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5" name="Group 72"/>
            <p:cNvGrpSpPr>
              <a:grpSpLocks/>
            </p:cNvGrpSpPr>
            <p:nvPr/>
          </p:nvGrpSpPr>
          <p:grpSpPr bwMode="auto">
            <a:xfrm>
              <a:off x="1008" y="288"/>
              <a:ext cx="144" cy="96"/>
              <a:chOff x="1008" y="432"/>
              <a:chExt cx="144" cy="96"/>
            </a:xfrm>
          </p:grpSpPr>
          <p:grpSp>
            <p:nvGrpSpPr>
              <p:cNvPr id="64645" name="Group 73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47" name="Line 7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48" name="Line 7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46" name="Line 76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6" name="Group 77"/>
            <p:cNvGrpSpPr>
              <a:grpSpLocks/>
            </p:cNvGrpSpPr>
            <p:nvPr/>
          </p:nvGrpSpPr>
          <p:grpSpPr bwMode="auto">
            <a:xfrm rot="-5400000">
              <a:off x="1560" y="312"/>
              <a:ext cx="96" cy="144"/>
              <a:chOff x="1827" y="2496"/>
              <a:chExt cx="93" cy="96"/>
            </a:xfrm>
          </p:grpSpPr>
          <p:sp>
            <p:nvSpPr>
              <p:cNvPr id="646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4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7" name="Group 80"/>
            <p:cNvGrpSpPr>
              <a:grpSpLocks/>
            </p:cNvGrpSpPr>
            <p:nvPr/>
          </p:nvGrpSpPr>
          <p:grpSpPr bwMode="auto">
            <a:xfrm>
              <a:off x="3264" y="288"/>
              <a:ext cx="144" cy="96"/>
              <a:chOff x="1008" y="432"/>
              <a:chExt cx="144" cy="96"/>
            </a:xfrm>
          </p:grpSpPr>
          <p:grpSp>
            <p:nvGrpSpPr>
              <p:cNvPr id="64639" name="Group 8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41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42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40" name="Line 8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8" name="Group 85"/>
            <p:cNvGrpSpPr>
              <a:grpSpLocks/>
            </p:cNvGrpSpPr>
            <p:nvPr/>
          </p:nvGrpSpPr>
          <p:grpSpPr bwMode="auto">
            <a:xfrm>
              <a:off x="4224" y="288"/>
              <a:ext cx="144" cy="96"/>
              <a:chOff x="1008" y="432"/>
              <a:chExt cx="144" cy="96"/>
            </a:xfrm>
          </p:grpSpPr>
          <p:grpSp>
            <p:nvGrpSpPr>
              <p:cNvPr id="64635" name="Group 8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37" name="Line 8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38" name="Line 8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36" name="Line 8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9" name="Group 90"/>
            <p:cNvGrpSpPr>
              <a:grpSpLocks/>
            </p:cNvGrpSpPr>
            <p:nvPr/>
          </p:nvGrpSpPr>
          <p:grpSpPr bwMode="auto">
            <a:xfrm rot="-5400000">
              <a:off x="600" y="600"/>
              <a:ext cx="144" cy="96"/>
              <a:chOff x="1008" y="432"/>
              <a:chExt cx="144" cy="96"/>
            </a:xfrm>
          </p:grpSpPr>
          <p:grpSp>
            <p:nvGrpSpPr>
              <p:cNvPr id="64631" name="Group 9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33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34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32" name="Line 9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0" name="Group 95"/>
            <p:cNvGrpSpPr>
              <a:grpSpLocks/>
            </p:cNvGrpSpPr>
            <p:nvPr/>
          </p:nvGrpSpPr>
          <p:grpSpPr bwMode="auto">
            <a:xfrm rot="-5400000">
              <a:off x="600" y="1080"/>
              <a:ext cx="144" cy="96"/>
              <a:chOff x="1008" y="432"/>
              <a:chExt cx="144" cy="96"/>
            </a:xfrm>
          </p:grpSpPr>
          <p:grpSp>
            <p:nvGrpSpPr>
              <p:cNvPr id="64627" name="Group 9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29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30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28" name="Line 9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1" name="Group 100"/>
            <p:cNvGrpSpPr>
              <a:grpSpLocks/>
            </p:cNvGrpSpPr>
            <p:nvPr/>
          </p:nvGrpSpPr>
          <p:grpSpPr bwMode="auto">
            <a:xfrm rot="-5400000">
              <a:off x="600" y="1344"/>
              <a:ext cx="144" cy="96"/>
              <a:chOff x="1008" y="432"/>
              <a:chExt cx="144" cy="96"/>
            </a:xfrm>
          </p:grpSpPr>
          <p:grpSp>
            <p:nvGrpSpPr>
              <p:cNvPr id="64623" name="Group 10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25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26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24" name="Line 10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2" name="Group 105"/>
            <p:cNvGrpSpPr>
              <a:grpSpLocks/>
            </p:cNvGrpSpPr>
            <p:nvPr/>
          </p:nvGrpSpPr>
          <p:grpSpPr bwMode="auto">
            <a:xfrm rot="-5400000">
              <a:off x="600" y="1752"/>
              <a:ext cx="144" cy="96"/>
              <a:chOff x="1008" y="432"/>
              <a:chExt cx="144" cy="96"/>
            </a:xfrm>
          </p:grpSpPr>
          <p:grpSp>
            <p:nvGrpSpPr>
              <p:cNvPr id="64619" name="Group 10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21" name="Line 10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22" name="Line 10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20" name="Line 10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3" name="Group 110"/>
            <p:cNvGrpSpPr>
              <a:grpSpLocks/>
            </p:cNvGrpSpPr>
            <p:nvPr/>
          </p:nvGrpSpPr>
          <p:grpSpPr bwMode="auto">
            <a:xfrm rot="-5400000">
              <a:off x="600" y="2184"/>
              <a:ext cx="144" cy="96"/>
              <a:chOff x="1008" y="432"/>
              <a:chExt cx="144" cy="96"/>
            </a:xfrm>
          </p:grpSpPr>
          <p:grpSp>
            <p:nvGrpSpPr>
              <p:cNvPr id="64615" name="Group 11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17" name="Line 11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18" name="Line 11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16" name="Line 11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4" name="Group 115"/>
            <p:cNvGrpSpPr>
              <a:grpSpLocks/>
            </p:cNvGrpSpPr>
            <p:nvPr/>
          </p:nvGrpSpPr>
          <p:grpSpPr bwMode="auto">
            <a:xfrm rot="-5400000">
              <a:off x="600" y="2472"/>
              <a:ext cx="144" cy="96"/>
              <a:chOff x="1008" y="432"/>
              <a:chExt cx="144" cy="96"/>
            </a:xfrm>
          </p:grpSpPr>
          <p:grpSp>
            <p:nvGrpSpPr>
              <p:cNvPr id="64611" name="Group 116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13" name="Line 11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14" name="Line 11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12" name="Line 119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55" name="Group 120"/>
            <p:cNvGrpSpPr>
              <a:grpSpLocks/>
            </p:cNvGrpSpPr>
            <p:nvPr/>
          </p:nvGrpSpPr>
          <p:grpSpPr bwMode="auto">
            <a:xfrm rot="-5400000">
              <a:off x="600" y="2952"/>
              <a:ext cx="144" cy="96"/>
              <a:chOff x="1008" y="432"/>
              <a:chExt cx="144" cy="96"/>
            </a:xfrm>
          </p:grpSpPr>
          <p:grpSp>
            <p:nvGrpSpPr>
              <p:cNvPr id="64607" name="Group 121"/>
              <p:cNvGrpSpPr>
                <a:grpSpLocks/>
              </p:cNvGrpSpPr>
              <p:nvPr/>
            </p:nvGrpSpPr>
            <p:grpSpPr bwMode="auto">
              <a:xfrm rot="10800000">
                <a:off x="1008" y="432"/>
                <a:ext cx="144" cy="96"/>
                <a:chOff x="3216" y="2736"/>
                <a:chExt cx="336" cy="96"/>
              </a:xfrm>
            </p:grpSpPr>
            <p:sp>
              <p:nvSpPr>
                <p:cNvPr id="64609" name="Line 1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10" name="Line 1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08" name="Line 124"/>
              <p:cNvSpPr>
                <a:spLocks noChangeShapeType="1"/>
              </p:cNvSpPr>
              <p:nvPr/>
            </p:nvSpPr>
            <p:spPr bwMode="auto">
              <a:xfrm>
                <a:off x="1008" y="480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56" name="Line 125"/>
            <p:cNvSpPr>
              <a:spLocks noChangeShapeType="1"/>
            </p:cNvSpPr>
            <p:nvPr/>
          </p:nvSpPr>
          <p:spPr bwMode="auto">
            <a:xfrm>
              <a:off x="2496" y="2208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57" name="Rectangle 126"/>
            <p:cNvSpPr>
              <a:spLocks noChangeArrowheads="1"/>
            </p:cNvSpPr>
            <p:nvPr/>
          </p:nvSpPr>
          <p:spPr bwMode="auto">
            <a:xfrm rot="-5400000">
              <a:off x="461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558" name="Rectangle 127"/>
            <p:cNvSpPr>
              <a:spLocks noChangeArrowheads="1"/>
            </p:cNvSpPr>
            <p:nvPr/>
          </p:nvSpPr>
          <p:spPr bwMode="auto">
            <a:xfrm rot="-5400000">
              <a:off x="4332" y="2212"/>
              <a:ext cx="288" cy="2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559" name="Group 128"/>
            <p:cNvGrpSpPr>
              <a:grpSpLocks/>
            </p:cNvGrpSpPr>
            <p:nvPr/>
          </p:nvGrpSpPr>
          <p:grpSpPr bwMode="auto">
            <a:xfrm rot="16200000" flipH="1">
              <a:off x="4793" y="2393"/>
              <a:ext cx="93" cy="112"/>
              <a:chOff x="1827" y="2496"/>
              <a:chExt cx="93" cy="96"/>
            </a:xfrm>
          </p:grpSpPr>
          <p:sp>
            <p:nvSpPr>
              <p:cNvPr id="646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6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60" name="Group 131"/>
            <p:cNvGrpSpPr>
              <a:grpSpLocks/>
            </p:cNvGrpSpPr>
            <p:nvPr/>
          </p:nvGrpSpPr>
          <p:grpSpPr bwMode="auto">
            <a:xfrm rot="-5400000" flipH="1" flipV="1">
              <a:off x="4345" y="2393"/>
              <a:ext cx="93" cy="112"/>
              <a:chOff x="1827" y="2496"/>
              <a:chExt cx="93" cy="96"/>
            </a:xfrm>
          </p:grpSpPr>
          <p:sp>
            <p:nvSpPr>
              <p:cNvPr id="646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4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61" name="Text Box 134"/>
            <p:cNvSpPr txBox="1">
              <a:spLocks noChangeArrowheads="1"/>
            </p:cNvSpPr>
            <p:nvPr/>
          </p:nvSpPr>
          <p:spPr bwMode="auto">
            <a:xfrm>
              <a:off x="4346" y="2267"/>
              <a:ext cx="25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64562" name="Text Box 135"/>
            <p:cNvSpPr txBox="1">
              <a:spLocks noChangeArrowheads="1"/>
            </p:cNvSpPr>
            <p:nvPr/>
          </p:nvSpPr>
          <p:spPr bwMode="auto">
            <a:xfrm>
              <a:off x="4601" y="2267"/>
              <a:ext cx="25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64563" name="Group 136"/>
            <p:cNvGrpSpPr>
              <a:grpSpLocks/>
            </p:cNvGrpSpPr>
            <p:nvPr/>
          </p:nvGrpSpPr>
          <p:grpSpPr bwMode="auto">
            <a:xfrm>
              <a:off x="2400" y="2304"/>
              <a:ext cx="96" cy="144"/>
              <a:chOff x="1827" y="2496"/>
              <a:chExt cx="93" cy="96"/>
            </a:xfrm>
          </p:grpSpPr>
          <p:sp>
            <p:nvSpPr>
              <p:cNvPr id="646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2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64" name="Line 139"/>
            <p:cNvSpPr>
              <a:spLocks noChangeShapeType="1"/>
            </p:cNvSpPr>
            <p:nvPr/>
          </p:nvSpPr>
          <p:spPr bwMode="auto">
            <a:xfrm flipH="1">
              <a:off x="3408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5" name="Line 140"/>
            <p:cNvSpPr>
              <a:spLocks noChangeShapeType="1"/>
            </p:cNvSpPr>
            <p:nvPr/>
          </p:nvSpPr>
          <p:spPr bwMode="auto">
            <a:xfrm>
              <a:off x="3408" y="345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66" name="Group 141"/>
            <p:cNvGrpSpPr>
              <a:grpSpLocks/>
            </p:cNvGrpSpPr>
            <p:nvPr/>
          </p:nvGrpSpPr>
          <p:grpSpPr bwMode="auto">
            <a:xfrm rot="5400000" flipH="1">
              <a:off x="3528" y="3432"/>
              <a:ext cx="96" cy="144"/>
              <a:chOff x="1827" y="2496"/>
              <a:chExt cx="93" cy="96"/>
            </a:xfrm>
          </p:grpSpPr>
          <p:sp>
            <p:nvSpPr>
              <p:cNvPr id="645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0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67" name="Line 144"/>
            <p:cNvSpPr>
              <a:spLocks noChangeShapeType="1"/>
            </p:cNvSpPr>
            <p:nvPr/>
          </p:nvSpPr>
          <p:spPr bwMode="auto">
            <a:xfrm flipH="1">
              <a:off x="2496" y="345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68" name="Group 145"/>
            <p:cNvGrpSpPr>
              <a:grpSpLocks/>
            </p:cNvGrpSpPr>
            <p:nvPr/>
          </p:nvGrpSpPr>
          <p:grpSpPr bwMode="auto">
            <a:xfrm rot="-5400000">
              <a:off x="3192" y="3432"/>
              <a:ext cx="96" cy="144"/>
              <a:chOff x="1827" y="2496"/>
              <a:chExt cx="93" cy="96"/>
            </a:xfrm>
          </p:grpSpPr>
          <p:sp>
            <p:nvSpPr>
              <p:cNvPr id="645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8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69" name="Line 148"/>
            <p:cNvSpPr>
              <a:spLocks noChangeShapeType="1"/>
            </p:cNvSpPr>
            <p:nvPr/>
          </p:nvSpPr>
          <p:spPr bwMode="auto">
            <a:xfrm>
              <a:off x="3120" y="259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70" name="Line 149"/>
            <p:cNvSpPr>
              <a:spLocks noChangeShapeType="1"/>
            </p:cNvSpPr>
            <p:nvPr/>
          </p:nvSpPr>
          <p:spPr bwMode="auto">
            <a:xfrm flipH="1">
              <a:off x="2496" y="259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71" name="Group 150"/>
            <p:cNvGrpSpPr>
              <a:grpSpLocks/>
            </p:cNvGrpSpPr>
            <p:nvPr/>
          </p:nvGrpSpPr>
          <p:grpSpPr bwMode="auto">
            <a:xfrm flipV="1">
              <a:off x="3024" y="2640"/>
              <a:ext cx="96" cy="144"/>
              <a:chOff x="1827" y="2496"/>
              <a:chExt cx="93" cy="96"/>
            </a:xfrm>
          </p:grpSpPr>
          <p:sp>
            <p:nvSpPr>
              <p:cNvPr id="645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6" name="Line 1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72" name="Group 153"/>
            <p:cNvGrpSpPr>
              <a:grpSpLocks/>
            </p:cNvGrpSpPr>
            <p:nvPr/>
          </p:nvGrpSpPr>
          <p:grpSpPr bwMode="auto">
            <a:xfrm flipV="1">
              <a:off x="2496" y="1920"/>
              <a:ext cx="280" cy="288"/>
              <a:chOff x="2678" y="1573"/>
              <a:chExt cx="280" cy="288"/>
            </a:xfrm>
          </p:grpSpPr>
          <p:sp>
            <p:nvSpPr>
              <p:cNvPr id="64590" name="Rectangle 154"/>
              <p:cNvSpPr>
                <a:spLocks noChangeArrowheads="1"/>
              </p:cNvSpPr>
              <p:nvPr/>
            </p:nvSpPr>
            <p:spPr bwMode="auto">
              <a:xfrm rot="-5400000">
                <a:off x="2674" y="1577"/>
                <a:ext cx="288" cy="2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4591" name="Group 155"/>
              <p:cNvGrpSpPr>
                <a:grpSpLocks/>
              </p:cNvGrpSpPr>
              <p:nvPr/>
            </p:nvGrpSpPr>
            <p:grpSpPr bwMode="auto">
              <a:xfrm rot="-5400000" flipH="1" flipV="1">
                <a:off x="2687" y="1758"/>
                <a:ext cx="93" cy="112"/>
                <a:chOff x="1827" y="2496"/>
                <a:chExt cx="93" cy="96"/>
              </a:xfrm>
            </p:grpSpPr>
            <p:sp>
              <p:nvSpPr>
                <p:cNvPr id="6459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594" name="Line 1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592" name="Text Box 158"/>
              <p:cNvSpPr txBox="1">
                <a:spLocks noChangeArrowheads="1"/>
              </p:cNvSpPr>
              <p:nvPr/>
            </p:nvSpPr>
            <p:spPr bwMode="auto">
              <a:xfrm flipH="1" flipV="1">
                <a:off x="2688" y="1667"/>
                <a:ext cx="259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64573" name="Text Box 159"/>
            <p:cNvSpPr txBox="1">
              <a:spLocks noChangeArrowheads="1"/>
            </p:cNvSpPr>
            <p:nvPr/>
          </p:nvSpPr>
          <p:spPr bwMode="auto">
            <a:xfrm>
              <a:off x="3408" y="2785"/>
              <a:ext cx="576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Reception/Clerical Area</a:t>
              </a:r>
            </a:p>
          </p:txBody>
        </p:sp>
        <p:sp>
          <p:nvSpPr>
            <p:cNvPr id="64574" name="Text Box 160"/>
            <p:cNvSpPr txBox="1">
              <a:spLocks noChangeArrowheads="1"/>
            </p:cNvSpPr>
            <p:nvPr/>
          </p:nvSpPr>
          <p:spPr bwMode="auto">
            <a:xfrm>
              <a:off x="2496" y="2880"/>
              <a:ext cx="57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64575" name="Text Box 161"/>
            <p:cNvSpPr txBox="1">
              <a:spLocks noChangeArrowheads="1"/>
            </p:cNvSpPr>
            <p:nvPr/>
          </p:nvSpPr>
          <p:spPr bwMode="auto">
            <a:xfrm>
              <a:off x="2688" y="3696"/>
              <a:ext cx="576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64576" name="Text Box 162"/>
            <p:cNvSpPr txBox="1">
              <a:spLocks noChangeArrowheads="1"/>
            </p:cNvSpPr>
            <p:nvPr/>
          </p:nvSpPr>
          <p:spPr bwMode="auto">
            <a:xfrm>
              <a:off x="3601" y="3696"/>
              <a:ext cx="57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64577" name="Text Box 163"/>
            <p:cNvSpPr txBox="1">
              <a:spLocks noChangeArrowheads="1"/>
            </p:cNvSpPr>
            <p:nvPr/>
          </p:nvSpPr>
          <p:spPr bwMode="auto">
            <a:xfrm>
              <a:off x="1392" y="960"/>
              <a:ext cx="57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Shop and Fabrication Area</a:t>
              </a:r>
            </a:p>
          </p:txBody>
        </p:sp>
        <p:sp>
          <p:nvSpPr>
            <p:cNvPr id="64578" name="Text Box 164"/>
            <p:cNvSpPr txBox="1">
              <a:spLocks noChangeArrowheads="1"/>
            </p:cNvSpPr>
            <p:nvPr/>
          </p:nvSpPr>
          <p:spPr bwMode="auto">
            <a:xfrm>
              <a:off x="3504" y="960"/>
              <a:ext cx="672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Shipping and Maintenance</a:t>
              </a:r>
            </a:p>
          </p:txBody>
        </p:sp>
        <p:sp>
          <p:nvSpPr>
            <p:cNvPr id="64579" name="Text Box 165"/>
            <p:cNvSpPr txBox="1">
              <a:spLocks noChangeArrowheads="1"/>
            </p:cNvSpPr>
            <p:nvPr/>
          </p:nvSpPr>
          <p:spPr bwMode="auto">
            <a:xfrm>
              <a:off x="1776" y="2880"/>
              <a:ext cx="57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64580" name="Text Box 166"/>
            <p:cNvSpPr txBox="1">
              <a:spLocks noChangeArrowheads="1"/>
            </p:cNvSpPr>
            <p:nvPr/>
          </p:nvSpPr>
          <p:spPr bwMode="auto">
            <a:xfrm>
              <a:off x="4224" y="720"/>
              <a:ext cx="57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Doors</a:t>
              </a:r>
            </a:p>
          </p:txBody>
        </p:sp>
        <p:sp>
          <p:nvSpPr>
            <p:cNvPr id="64581" name="Text Box 168"/>
            <p:cNvSpPr txBox="1">
              <a:spLocks noChangeArrowheads="1"/>
            </p:cNvSpPr>
            <p:nvPr/>
          </p:nvSpPr>
          <p:spPr bwMode="auto">
            <a:xfrm>
              <a:off x="1920" y="3872"/>
              <a:ext cx="455" cy="23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4582" name="Text Box 169"/>
            <p:cNvSpPr txBox="1">
              <a:spLocks noChangeArrowheads="1"/>
            </p:cNvSpPr>
            <p:nvPr/>
          </p:nvSpPr>
          <p:spPr bwMode="auto">
            <a:xfrm>
              <a:off x="144" y="1825"/>
              <a:ext cx="449" cy="23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4583" name="Text Box 170"/>
            <p:cNvSpPr txBox="1">
              <a:spLocks noChangeArrowheads="1"/>
            </p:cNvSpPr>
            <p:nvPr/>
          </p:nvSpPr>
          <p:spPr bwMode="auto">
            <a:xfrm>
              <a:off x="5040" y="1825"/>
              <a:ext cx="455" cy="23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4584" name="Text Box 171"/>
            <p:cNvSpPr txBox="1">
              <a:spLocks noChangeArrowheads="1"/>
            </p:cNvSpPr>
            <p:nvPr/>
          </p:nvSpPr>
          <p:spPr bwMode="auto">
            <a:xfrm>
              <a:off x="2688" y="0"/>
              <a:ext cx="455" cy="23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4585" name="Text Box 172"/>
            <p:cNvSpPr txBox="1">
              <a:spLocks noChangeArrowheads="1"/>
            </p:cNvSpPr>
            <p:nvPr/>
          </p:nvSpPr>
          <p:spPr bwMode="auto">
            <a:xfrm>
              <a:off x="2064" y="528"/>
              <a:ext cx="57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Overhead Door</a:t>
              </a:r>
            </a:p>
          </p:txBody>
        </p:sp>
        <p:sp>
          <p:nvSpPr>
            <p:cNvPr id="64586" name="Text Box 175"/>
            <p:cNvSpPr txBox="1">
              <a:spLocks noChangeArrowheads="1"/>
            </p:cNvSpPr>
            <p:nvPr/>
          </p:nvSpPr>
          <p:spPr bwMode="auto">
            <a:xfrm>
              <a:off x="2496" y="960"/>
              <a:ext cx="576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Paint Finishing Room</a:t>
              </a:r>
            </a:p>
          </p:txBody>
        </p:sp>
        <p:sp>
          <p:nvSpPr>
            <p:cNvPr id="64587" name="Line 176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88" name="Line 177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89" name="Text Box 178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A8E7732-B051-4534-ACE4-324E6E50D9C1}" type="slidenum">
              <a:rPr lang="en-US"/>
              <a:pPr>
                <a:defRPr/>
              </a:pPr>
              <a:t>426</a:t>
            </a:fld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NONCOMBUSTIBLE--</a:t>
            </a:r>
            <a:br>
              <a:rPr lang="en-US" sz="4400" dirty="0" smtClean="0"/>
            </a:br>
            <a:r>
              <a:rPr lang="en-US" sz="4400" dirty="0" smtClean="0"/>
              <a:t>1st ITERATION</a:t>
            </a:r>
          </a:p>
        </p:txBody>
      </p:sp>
      <p:graphicFrame>
        <p:nvGraphicFramePr>
          <p:cNvPr id="2050" name="Object 4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74320636"/>
              </p:ext>
            </p:extLst>
          </p:nvPr>
        </p:nvGraphicFramePr>
        <p:xfrm>
          <a:off x="1219200" y="35052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052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524625" y="31242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733</Words>
  <Application>Microsoft Office PowerPoint</Application>
  <PresentationFormat>On-screen Show (4:3)</PresentationFormat>
  <Paragraphs>345</Paragraphs>
  <Slides>56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Custom Design</vt:lpstr>
      <vt:lpstr>Chart</vt:lpstr>
      <vt:lpstr>NONCOMBUSTIBLE WALKAROUND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NONCOMBUSTIBLE-- 1st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NONCOMBUSTIBLE-- 2nd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NONCOMBUSTIBLE-- 2nd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NONCOMBUSTIBLE-- 3rd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NONCOMBUSTIBLE-- 3rd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NONCOMBUSTIBLE-- 4th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NONCOMBUSTIBLE-- 4th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</dc:creator>
  <cp:lastModifiedBy>jvanover</cp:lastModifiedBy>
  <cp:revision>40</cp:revision>
  <cp:lastPrinted>2013-02-21T19:31:03Z</cp:lastPrinted>
  <dcterms:created xsi:type="dcterms:W3CDTF">2009-04-13T20:50:47Z</dcterms:created>
  <dcterms:modified xsi:type="dcterms:W3CDTF">2013-02-21T19:35:24Z</dcterms:modified>
</cp:coreProperties>
</file>